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4"/>
  </p:sldMasterIdLst>
  <p:sldIdLst>
    <p:sldId id="260" r:id="rId5"/>
    <p:sldId id="259" r:id="rId6"/>
  </p:sldIdLst>
  <p:sldSz cx="7556500" cy="10693400"/>
  <p:notesSz cx="7556500" cy="106934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78A3"/>
    <a:srgbClr val="7484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ddels stil 2 – uthev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iddels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12"/>
    <p:restoredTop sz="94694"/>
  </p:normalViewPr>
  <p:slideViewPr>
    <p:cSldViewPr snapToGrid="0">
      <p:cViewPr varScale="1">
        <p:scale>
          <a:sx n="94" d="100"/>
          <a:sy n="94" d="100"/>
        </p:scale>
        <p:origin x="69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 17">
            <a:extLst>
              <a:ext uri="{FF2B5EF4-FFF2-40B4-BE49-F238E27FC236}">
                <a16:creationId xmlns:a16="http://schemas.microsoft.com/office/drawing/2014/main" id="{18F28D5B-5A23-6F4B-B5AC-BAA29FEF284C}"/>
              </a:ext>
            </a:extLst>
          </p:cNvPr>
          <p:cNvSpPr/>
          <p:nvPr userDrawn="1"/>
        </p:nvSpPr>
        <p:spPr>
          <a:xfrm>
            <a:off x="359999" y="360000"/>
            <a:ext cx="6840000" cy="1512000"/>
          </a:xfrm>
          <a:prstGeom prst="rect">
            <a:avLst/>
          </a:prstGeom>
          <a:solidFill>
            <a:srgbClr val="5F78A3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2"/>
              </a:solidFill>
            </a:endParaRPr>
          </a:p>
        </p:txBody>
      </p:sp>
      <p:sp>
        <p:nvSpPr>
          <p:cNvPr id="8" name="object 12">
            <a:extLst>
              <a:ext uri="{FF2B5EF4-FFF2-40B4-BE49-F238E27FC236}">
                <a16:creationId xmlns:a16="http://schemas.microsoft.com/office/drawing/2014/main" id="{3A3B6E7C-42E9-7947-8D65-C997A97B0056}"/>
              </a:ext>
            </a:extLst>
          </p:cNvPr>
          <p:cNvSpPr/>
          <p:nvPr/>
        </p:nvSpPr>
        <p:spPr>
          <a:xfrm>
            <a:off x="5303717" y="594002"/>
            <a:ext cx="0" cy="1046480"/>
          </a:xfrm>
          <a:custGeom>
            <a:avLst/>
            <a:gdLst/>
            <a:ahLst/>
            <a:cxnLst/>
            <a:rect l="l" t="t" r="r" b="b"/>
            <a:pathLst>
              <a:path h="1046480">
                <a:moveTo>
                  <a:pt x="0" y="0"/>
                </a:moveTo>
                <a:lnTo>
                  <a:pt x="0" y="1046200"/>
                </a:lnTo>
              </a:path>
            </a:pathLst>
          </a:custGeom>
          <a:ln w="1016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Holder 2">
            <a:extLst>
              <a:ext uri="{FF2B5EF4-FFF2-40B4-BE49-F238E27FC236}">
                <a16:creationId xmlns:a16="http://schemas.microsoft.com/office/drawing/2014/main" id="{5BEDB073-2B8F-7A40-A244-A0017C870090}"/>
              </a:ext>
            </a:extLst>
          </p:cNvPr>
          <p:cNvSpPr txBox="1">
            <a:spLocks/>
          </p:cNvSpPr>
          <p:nvPr userDrawn="1"/>
        </p:nvSpPr>
        <p:spPr>
          <a:xfrm>
            <a:off x="577850" y="923616"/>
            <a:ext cx="3505200" cy="17620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>
              <a:defRPr sz="900">
                <a:latin typeface="+mj-lt"/>
                <a:ea typeface="+mj-ea"/>
                <a:cs typeface="+mj-cs"/>
              </a:defRPr>
            </a:lvl1pPr>
          </a:lstStyle>
          <a:p>
            <a:endParaRPr lang="nb-NO" kern="0">
              <a:solidFill>
                <a:sysClr val="windowText" lastClr="000000"/>
              </a:solidFill>
            </a:endParaRP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67894F3C-60FF-D545-9EEA-0A64DAB12FD4}"/>
              </a:ext>
            </a:extLst>
          </p:cNvPr>
          <p:cNvSpPr>
            <a:spLocks noGrp="1"/>
          </p:cNvSpPr>
          <p:nvPr userDrawn="1">
            <p:ph sz="half" idx="2"/>
          </p:nvPr>
        </p:nvSpPr>
        <p:spPr>
          <a:xfrm>
            <a:off x="360000" y="3479179"/>
            <a:ext cx="3311999" cy="6620495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>
              <a:defRPr sz="1100"/>
            </a:lvl1pPr>
          </a:lstStyle>
          <a:p>
            <a:endParaRPr/>
          </a:p>
        </p:txBody>
      </p:sp>
      <p:sp>
        <p:nvSpPr>
          <p:cNvPr id="22" name="Holder 4">
            <a:extLst>
              <a:ext uri="{FF2B5EF4-FFF2-40B4-BE49-F238E27FC236}">
                <a16:creationId xmlns:a16="http://schemas.microsoft.com/office/drawing/2014/main" id="{A24A4B30-C4FE-9046-A212-44362C3A4F08}"/>
              </a:ext>
            </a:extLst>
          </p:cNvPr>
          <p:cNvSpPr>
            <a:spLocks noGrp="1"/>
          </p:cNvSpPr>
          <p:nvPr userDrawn="1">
            <p:ph sz="half" idx="3"/>
          </p:nvPr>
        </p:nvSpPr>
        <p:spPr>
          <a:xfrm>
            <a:off x="3888000" y="5346701"/>
            <a:ext cx="3311999" cy="4752698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>
              <a:defRPr sz="1100"/>
            </a:lvl1pPr>
          </a:lstStyle>
          <a:p>
            <a:endParaRPr/>
          </a:p>
        </p:txBody>
      </p:sp>
      <p:sp>
        <p:nvSpPr>
          <p:cNvPr id="26" name="Plassholder for bilde 25">
            <a:extLst>
              <a:ext uri="{FF2B5EF4-FFF2-40B4-BE49-F238E27FC236}">
                <a16:creationId xmlns:a16="http://schemas.microsoft.com/office/drawing/2014/main" id="{3BEF8F25-1DC6-D24A-B02B-ADED34732EA4}"/>
              </a:ext>
            </a:extLst>
          </p:cNvPr>
          <p:cNvSpPr>
            <a:spLocks noGrp="1"/>
          </p:cNvSpPr>
          <p:nvPr userDrawn="1">
            <p:ph type="pic" sz="quarter" idx="11"/>
          </p:nvPr>
        </p:nvSpPr>
        <p:spPr>
          <a:xfrm>
            <a:off x="3888000" y="2562016"/>
            <a:ext cx="3311999" cy="2514600"/>
          </a:xfrm>
        </p:spPr>
        <p:txBody>
          <a:bodyPr/>
          <a:lstStyle/>
          <a:p>
            <a:endParaRPr lang="nb-NO" dirty="0"/>
          </a:p>
        </p:txBody>
      </p:sp>
      <p:sp>
        <p:nvSpPr>
          <p:cNvPr id="28" name="TekstSylinder 27">
            <a:extLst>
              <a:ext uri="{FF2B5EF4-FFF2-40B4-BE49-F238E27FC236}">
                <a16:creationId xmlns:a16="http://schemas.microsoft.com/office/drawing/2014/main" id="{7409F713-5722-DC4A-B089-01786B71C9A3}"/>
              </a:ext>
            </a:extLst>
          </p:cNvPr>
          <p:cNvSpPr txBox="1"/>
          <p:nvPr userDrawn="1"/>
        </p:nvSpPr>
        <p:spPr>
          <a:xfrm>
            <a:off x="356034" y="2201073"/>
            <a:ext cx="2667000" cy="2616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nb-NO" sz="1100" b="1">
                <a:solidFill>
                  <a:schemeClr val="accent2"/>
                </a:solidFill>
              </a:rPr>
              <a:t>FORSKNINGSOMTALE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B3E54A0A-2AEC-5C48-BF03-7F812F3781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313" y="2562016"/>
            <a:ext cx="3311999" cy="701985"/>
          </a:xfrm>
        </p:spPr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legge til en tittel </a:t>
            </a:r>
            <a:r>
              <a:rPr lang="nb-NO" err="1"/>
              <a:t>Calibri</a:t>
            </a:r>
            <a:r>
              <a:rPr lang="nb-NO"/>
              <a:t> 24 </a:t>
            </a:r>
            <a:r>
              <a:rPr lang="nb-NO" err="1"/>
              <a:t>pt</a:t>
            </a:r>
            <a:endParaRPr lang="nb-NO"/>
          </a:p>
        </p:txBody>
      </p:sp>
      <p:cxnSp>
        <p:nvCxnSpPr>
          <p:cNvPr id="25" name="Rett linje 24">
            <a:extLst>
              <a:ext uri="{FF2B5EF4-FFF2-40B4-BE49-F238E27FC236}">
                <a16:creationId xmlns:a16="http://schemas.microsoft.com/office/drawing/2014/main" id="{BD8EA922-6E68-6C4A-A191-A92D5E326FA2}"/>
              </a:ext>
            </a:extLst>
          </p:cNvPr>
          <p:cNvCxnSpPr/>
          <p:nvPr userDrawn="1"/>
        </p:nvCxnSpPr>
        <p:spPr>
          <a:xfrm>
            <a:off x="-517240" y="2551088"/>
            <a:ext cx="5172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Sylinder 26">
            <a:extLst>
              <a:ext uri="{FF2B5EF4-FFF2-40B4-BE49-F238E27FC236}">
                <a16:creationId xmlns:a16="http://schemas.microsoft.com/office/drawing/2014/main" id="{21690DAF-C5F1-E040-A9B6-BAB3A21D8008}"/>
              </a:ext>
            </a:extLst>
          </p:cNvPr>
          <p:cNvSpPr txBox="1"/>
          <p:nvPr userDrawn="1"/>
        </p:nvSpPr>
        <p:spPr>
          <a:xfrm>
            <a:off x="-1098550" y="2294593"/>
            <a:ext cx="794320" cy="38345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pPr algn="ctr"/>
            <a:r>
              <a:rPr lang="nb-NO" sz="1050"/>
              <a:t>Tittelmarg</a:t>
            </a:r>
          </a:p>
        </p:txBody>
      </p:sp>
      <p:sp>
        <p:nvSpPr>
          <p:cNvPr id="33" name="Plassholder for bilde 25">
            <a:extLst>
              <a:ext uri="{FF2B5EF4-FFF2-40B4-BE49-F238E27FC236}">
                <a16:creationId xmlns:a16="http://schemas.microsoft.com/office/drawing/2014/main" id="{2F815BA8-9995-8E3E-B61F-313AF0144A6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571941" y="669956"/>
            <a:ext cx="1353957" cy="908930"/>
          </a:xfrm>
        </p:spPr>
        <p:txBody>
          <a:bodyPr/>
          <a:lstStyle>
            <a:lvl1pPr>
              <a:defRPr sz="1600"/>
            </a:lvl1pPr>
          </a:lstStyle>
          <a:p>
            <a:r>
              <a:rPr lang="nb-NO" dirty="0"/>
              <a:t>Klikk på ikonet for å sette inn lokalt kommunevåpen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53" userDrawn="1">
          <p15:clr>
            <a:srgbClr val="FBAE40"/>
          </p15:clr>
        </p15:guide>
        <p15:guide id="2" orient="horz" pos="160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older 3">
            <a:extLst>
              <a:ext uri="{FF2B5EF4-FFF2-40B4-BE49-F238E27FC236}">
                <a16:creationId xmlns:a16="http://schemas.microsoft.com/office/drawing/2014/main" id="{CB3A306D-5029-524E-BDEC-77F750C4C9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00" y="359999"/>
            <a:ext cx="3311999" cy="9739675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>
              <a:defRPr sz="1100"/>
            </a:lvl1pPr>
          </a:lstStyle>
          <a:p>
            <a:endParaRPr/>
          </a:p>
        </p:txBody>
      </p:sp>
      <p:sp>
        <p:nvSpPr>
          <p:cNvPr id="14" name="Holder 4">
            <a:extLst>
              <a:ext uri="{FF2B5EF4-FFF2-40B4-BE49-F238E27FC236}">
                <a16:creationId xmlns:a16="http://schemas.microsoft.com/office/drawing/2014/main" id="{55E5D262-0C06-8B49-B42B-A1FB553C68D8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3888000" y="3179356"/>
            <a:ext cx="3311999" cy="6920318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>
              <a:defRPr sz="1100"/>
            </a:lvl1pPr>
          </a:lstStyle>
          <a:p>
            <a:endParaRPr/>
          </a:p>
        </p:txBody>
      </p:sp>
      <p:sp>
        <p:nvSpPr>
          <p:cNvPr id="15" name="Plassholder for bilde 25">
            <a:extLst>
              <a:ext uri="{FF2B5EF4-FFF2-40B4-BE49-F238E27FC236}">
                <a16:creationId xmlns:a16="http://schemas.microsoft.com/office/drawing/2014/main" id="{0A8D46BB-7735-764A-9BAD-13155D7A6BA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888000" y="360000"/>
            <a:ext cx="3311999" cy="2514600"/>
          </a:xfrm>
        </p:spPr>
        <p:txBody>
          <a:bodyPr/>
          <a:lstStyle/>
          <a:p>
            <a:endParaRPr lang="nb-NO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2" pos="225" userDrawn="1">
          <p15:clr>
            <a:srgbClr val="FBAE40"/>
          </p15:clr>
        </p15:guide>
        <p15:guide id="3" orient="horz" pos="636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9999" y="360000"/>
            <a:ext cx="68400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0000" y="2459482"/>
            <a:ext cx="684000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cxnSp>
        <p:nvCxnSpPr>
          <p:cNvPr id="11" name="Rett linje 10">
            <a:extLst>
              <a:ext uri="{FF2B5EF4-FFF2-40B4-BE49-F238E27FC236}">
                <a16:creationId xmlns:a16="http://schemas.microsoft.com/office/drawing/2014/main" id="{5B02633D-6C24-5142-9127-530E1E58E7EC}"/>
              </a:ext>
            </a:extLst>
          </p:cNvPr>
          <p:cNvCxnSpPr/>
          <p:nvPr userDrawn="1"/>
        </p:nvCxnSpPr>
        <p:spPr>
          <a:xfrm>
            <a:off x="-517240" y="10111698"/>
            <a:ext cx="5172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BC7D0FA5-DB27-F342-AB65-A9CD3E445F11}"/>
              </a:ext>
            </a:extLst>
          </p:cNvPr>
          <p:cNvSpPr txBox="1"/>
          <p:nvPr userDrawn="1"/>
        </p:nvSpPr>
        <p:spPr>
          <a:xfrm>
            <a:off x="-1098550" y="9855203"/>
            <a:ext cx="794320" cy="38345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pPr algn="ctr"/>
            <a:r>
              <a:rPr lang="nb-NO" sz="1050"/>
              <a:t>Bunnmarg</a:t>
            </a: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FC8E8F72-478C-F344-9D0E-22BA20826243}"/>
              </a:ext>
            </a:extLst>
          </p:cNvPr>
          <p:cNvCxnSpPr/>
          <p:nvPr userDrawn="1"/>
        </p:nvCxnSpPr>
        <p:spPr>
          <a:xfrm>
            <a:off x="-517240" y="360000"/>
            <a:ext cx="5172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277FFD37-852D-2D4C-A2A1-4CE77FCB8B93}"/>
              </a:ext>
            </a:extLst>
          </p:cNvPr>
          <p:cNvSpPr txBox="1"/>
          <p:nvPr userDrawn="1"/>
        </p:nvSpPr>
        <p:spPr>
          <a:xfrm>
            <a:off x="-1098550" y="151257"/>
            <a:ext cx="794320" cy="38345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pPr algn="ctr"/>
            <a:r>
              <a:rPr lang="nb-NO" sz="1050"/>
              <a:t>Toppmarg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>
        <a:defRPr sz="24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362" userDrawn="1">
          <p15:clr>
            <a:srgbClr val="F26B43"/>
          </p15:clr>
        </p15:guide>
        <p15:guide id="2" pos="225" userDrawn="1">
          <p15:clr>
            <a:srgbClr val="F26B43"/>
          </p15:clr>
        </p15:guide>
        <p15:guide id="4" pos="4535" userDrawn="1">
          <p15:clr>
            <a:srgbClr val="F26B43"/>
          </p15:clr>
        </p15:guide>
        <p15:guide id="5" pos="2312" userDrawn="1">
          <p15:clr>
            <a:srgbClr val="F26B43"/>
          </p15:clr>
        </p15:guide>
        <p15:guide id="6" pos="2448" userDrawn="1">
          <p15:clr>
            <a:srgbClr val="F26B43"/>
          </p15:clr>
        </p15:guide>
        <p15:guide id="7" orient="horz" pos="22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innhold 2">
            <a:extLst>
              <a:ext uri="{FF2B5EF4-FFF2-40B4-BE49-F238E27FC236}">
                <a16:creationId xmlns:a16="http://schemas.microsoft.com/office/drawing/2014/main" id="{CE942737-F249-4441-839F-344177578D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00" y="3456877"/>
            <a:ext cx="3311999" cy="7333763"/>
          </a:xfrm>
        </p:spPr>
        <p:txBody>
          <a:bodyPr wrap="square">
            <a:noAutofit/>
          </a:bodyPr>
          <a:lstStyle/>
          <a:p>
            <a:pPr marL="13335" marR="5080" hangingPunct="0">
              <a:lnSpc>
                <a:spcPct val="102299"/>
              </a:lnSpc>
              <a:spcBef>
                <a:spcPts val="665"/>
              </a:spcBef>
            </a:pPr>
            <a:r>
              <a:rPr lang="nb-NO" sz="1400" b="1" spc="-5" dirty="0">
                <a:solidFill>
                  <a:srgbClr val="231F20"/>
                </a:solidFill>
                <a:cs typeface="Brandon Text Bold"/>
              </a:rPr>
              <a:t>Ingress </a:t>
            </a:r>
            <a:r>
              <a:rPr lang="nb-NO" sz="1400" b="1" spc="-5" dirty="0" err="1">
                <a:solidFill>
                  <a:srgbClr val="231F20"/>
                </a:solidFill>
                <a:cs typeface="Brandon Text Bold"/>
              </a:rPr>
              <a:t>Calibir</a:t>
            </a:r>
            <a:r>
              <a:rPr lang="nb-NO" sz="1400" b="1" spc="-5" dirty="0">
                <a:solidFill>
                  <a:srgbClr val="231F20"/>
                </a:solidFill>
                <a:cs typeface="Brandon Text Bold"/>
              </a:rPr>
              <a:t> 14 </a:t>
            </a:r>
            <a:r>
              <a:rPr lang="nb-NO" sz="1400" b="1" spc="-5" dirty="0" err="1">
                <a:solidFill>
                  <a:srgbClr val="231F20"/>
                </a:solidFill>
                <a:cs typeface="Brandon Text Bold"/>
              </a:rPr>
              <a:t>pt</a:t>
            </a:r>
            <a:r>
              <a:rPr lang="nb-NO" sz="1400" b="1" spc="-5" dirty="0">
                <a:solidFill>
                  <a:srgbClr val="231F20"/>
                </a:solidFill>
                <a:cs typeface="Brandon Text Bold"/>
              </a:rPr>
              <a:t> fet … </a:t>
            </a:r>
            <a:r>
              <a:rPr lang="nb-NO" sz="1400" b="1" dirty="0" err="1"/>
              <a:t>Itae</a:t>
            </a:r>
            <a:r>
              <a:rPr lang="nb-NO" sz="1400" b="1" dirty="0"/>
              <a:t> </a:t>
            </a:r>
            <a:r>
              <a:rPr lang="nb-NO" sz="1400" b="1" dirty="0" err="1"/>
              <a:t>offic</a:t>
            </a:r>
            <a:r>
              <a:rPr lang="nb-NO" sz="1400" b="1" dirty="0"/>
              <a:t> </a:t>
            </a:r>
            <a:r>
              <a:rPr lang="nb-NO" sz="1400" b="1" dirty="0" err="1"/>
              <a:t>totae</a:t>
            </a:r>
            <a:r>
              <a:rPr lang="nb-NO" sz="1400" b="1" dirty="0"/>
              <a:t> </a:t>
            </a:r>
            <a:r>
              <a:rPr lang="nb-NO" sz="1400" b="1" dirty="0" err="1"/>
              <a:t>verspe</a:t>
            </a:r>
            <a:r>
              <a:rPr lang="nb-NO" sz="1400" b="1" dirty="0"/>
              <a:t> </a:t>
            </a:r>
            <a:r>
              <a:rPr lang="nb-NO" sz="1400" b="1" dirty="0" err="1"/>
              <a:t>ommo</a:t>
            </a:r>
            <a:r>
              <a:rPr lang="nb-NO" sz="1400" b="1" dirty="0"/>
              <a:t> </a:t>
            </a:r>
            <a:r>
              <a:rPr lang="nb-NO" sz="1400" b="1" dirty="0" err="1"/>
              <a:t>estiore</a:t>
            </a:r>
            <a:r>
              <a:rPr lang="nb-NO" sz="1400" b="1" dirty="0"/>
              <a:t> </a:t>
            </a:r>
            <a:r>
              <a:rPr lang="nb-NO" sz="1400" b="1" dirty="0" err="1"/>
              <a:t>perferferiam</a:t>
            </a:r>
            <a:r>
              <a:rPr lang="nb-NO" sz="1400" b="1" dirty="0"/>
              <a:t> </a:t>
            </a:r>
            <a:r>
              <a:rPr lang="nb-NO" sz="1400" b="1" dirty="0" err="1"/>
              <a:t>haruptatas</a:t>
            </a:r>
            <a:r>
              <a:rPr lang="nb-NO" sz="1400" b="1" dirty="0"/>
              <a:t> </a:t>
            </a:r>
            <a:r>
              <a:rPr lang="nb-NO" sz="1400" b="1" dirty="0" err="1"/>
              <a:t>eaquia</a:t>
            </a:r>
            <a:r>
              <a:rPr lang="nb-NO" sz="1400" b="1" dirty="0"/>
              <a:t> </a:t>
            </a:r>
            <a:r>
              <a:rPr lang="nb-NO" sz="1400" b="1" dirty="0" err="1"/>
              <a:t>voluptisti</a:t>
            </a:r>
            <a:r>
              <a:rPr lang="nb-NO" sz="1400" b="1" dirty="0"/>
              <a:t> </a:t>
            </a:r>
            <a:r>
              <a:rPr lang="nb-NO" sz="1400" b="1" dirty="0" err="1"/>
              <a:t>vellenecates</a:t>
            </a:r>
            <a:r>
              <a:rPr lang="nb-NO" sz="1400" b="1" dirty="0"/>
              <a:t> as </a:t>
            </a:r>
            <a:r>
              <a:rPr lang="nb-NO" sz="1400" b="1" dirty="0" err="1"/>
              <a:t>inus</a:t>
            </a:r>
            <a:r>
              <a:rPr lang="nb-NO" sz="1400" b="1" dirty="0"/>
              <a:t> </a:t>
            </a:r>
            <a:r>
              <a:rPr lang="nb-NO" sz="1400" b="1" dirty="0" err="1"/>
              <a:t>dolupti</a:t>
            </a:r>
            <a:r>
              <a:rPr lang="nb-NO" sz="1400" b="1" dirty="0"/>
              <a:t> </a:t>
            </a:r>
            <a:r>
              <a:rPr lang="nb-NO" sz="1400" b="1" dirty="0" err="1"/>
              <a:t>coriti</a:t>
            </a:r>
            <a:r>
              <a:rPr lang="nb-NO" sz="1400" b="1" dirty="0"/>
              <a:t> </a:t>
            </a:r>
            <a:r>
              <a:rPr lang="nb-NO" sz="1400" b="1" dirty="0" err="1"/>
              <a:t>dolent</a:t>
            </a:r>
            <a:r>
              <a:rPr lang="nb-NO" sz="1400" b="1" dirty="0"/>
              <a:t> </a:t>
            </a:r>
            <a:r>
              <a:rPr lang="nb-NO" sz="1400" b="1" dirty="0" err="1"/>
              <a:t>laborae</a:t>
            </a:r>
            <a:r>
              <a:rPr lang="nb-NO" sz="1400" b="1" dirty="0"/>
              <a:t> </a:t>
            </a:r>
            <a:r>
              <a:rPr lang="nb-NO" sz="1400" b="1" dirty="0" err="1"/>
              <a:t>qui</a:t>
            </a:r>
            <a:r>
              <a:rPr lang="nb-NO" sz="1400" b="1" dirty="0"/>
              <a:t> as </a:t>
            </a:r>
            <a:r>
              <a:rPr lang="nb-NO" sz="1400" b="1" dirty="0" err="1"/>
              <a:t>numque</a:t>
            </a:r>
            <a:r>
              <a:rPr lang="nb-NO" sz="1400" b="1" dirty="0"/>
              <a:t> </a:t>
            </a:r>
            <a:r>
              <a:rPr lang="nb-NO" sz="1400" b="1" dirty="0" err="1"/>
              <a:t>qui</a:t>
            </a:r>
            <a:r>
              <a:rPr lang="nb-NO" sz="1400" b="1" dirty="0"/>
              <a:t> </a:t>
            </a:r>
            <a:r>
              <a:rPr lang="nb-NO" sz="1400" b="1" dirty="0" err="1"/>
              <a:t>volorep</a:t>
            </a:r>
            <a:endParaRPr lang="nb-NO" sz="1400" b="1" dirty="0"/>
          </a:p>
          <a:p>
            <a:pPr marL="13335" marR="32384" hangingPunct="0">
              <a:spcBef>
                <a:spcPts val="1340"/>
              </a:spcBef>
            </a:pPr>
            <a:r>
              <a:rPr lang="nb-NO" sz="1100" spc="-5" dirty="0">
                <a:solidFill>
                  <a:srgbClr val="231F20"/>
                </a:solidFill>
                <a:cs typeface="BrandonText-Light"/>
              </a:rPr>
              <a:t>Brødtekst </a:t>
            </a:r>
            <a:r>
              <a:rPr lang="nb-NO" sz="1100" spc="-5" dirty="0" err="1">
                <a:solidFill>
                  <a:srgbClr val="231F20"/>
                </a:solidFill>
                <a:cs typeface="BrandonText-Light"/>
              </a:rPr>
              <a:t>Calibri</a:t>
            </a:r>
            <a:r>
              <a:rPr lang="nb-NO" sz="1100" spc="-5" dirty="0">
                <a:solidFill>
                  <a:srgbClr val="231F20"/>
                </a:solidFill>
                <a:cs typeface="BrandonText-Light"/>
              </a:rPr>
              <a:t> 11 </a:t>
            </a:r>
            <a:r>
              <a:rPr lang="nb-NO" sz="1100" spc="-5" dirty="0" err="1">
                <a:solidFill>
                  <a:srgbClr val="231F20"/>
                </a:solidFill>
                <a:cs typeface="BrandonText-Light"/>
              </a:rPr>
              <a:t>pt</a:t>
            </a:r>
            <a:r>
              <a:rPr lang="nb-NO" sz="1100" spc="-5" dirty="0">
                <a:solidFill>
                  <a:srgbClr val="231F20"/>
                </a:solidFill>
                <a:cs typeface="BrandonText-Light"/>
              </a:rPr>
              <a:t> … </a:t>
            </a:r>
            <a:r>
              <a:rPr lang="nb-NO" dirty="0" err="1"/>
              <a:t>Itae</a:t>
            </a:r>
            <a:r>
              <a:rPr lang="nb-NO" dirty="0"/>
              <a:t> </a:t>
            </a:r>
            <a:r>
              <a:rPr lang="nb-NO" dirty="0" err="1"/>
              <a:t>offic</a:t>
            </a:r>
            <a:r>
              <a:rPr lang="nb-NO" dirty="0"/>
              <a:t> </a:t>
            </a:r>
            <a:r>
              <a:rPr lang="nb-NO" dirty="0" err="1"/>
              <a:t>totae</a:t>
            </a:r>
            <a:r>
              <a:rPr lang="nb-NO" dirty="0"/>
              <a:t> </a:t>
            </a:r>
            <a:r>
              <a:rPr lang="nb-NO" dirty="0" err="1"/>
              <a:t>verspe</a:t>
            </a:r>
            <a:r>
              <a:rPr lang="nb-NO" dirty="0"/>
              <a:t> </a:t>
            </a:r>
            <a:r>
              <a:rPr lang="nb-NO" dirty="0" err="1"/>
              <a:t>ommo</a:t>
            </a:r>
            <a:r>
              <a:rPr lang="nb-NO" dirty="0"/>
              <a:t> </a:t>
            </a:r>
            <a:r>
              <a:rPr lang="nb-NO" dirty="0" err="1"/>
              <a:t>estiore</a:t>
            </a:r>
            <a:r>
              <a:rPr lang="nb-NO" dirty="0"/>
              <a:t> </a:t>
            </a:r>
            <a:r>
              <a:rPr lang="nb-NO" dirty="0" err="1"/>
              <a:t>perferferiam</a:t>
            </a:r>
            <a:r>
              <a:rPr lang="nb-NO" dirty="0"/>
              <a:t> </a:t>
            </a:r>
            <a:r>
              <a:rPr lang="nb-NO" dirty="0" err="1"/>
              <a:t>haruptatas</a:t>
            </a:r>
            <a:r>
              <a:rPr lang="nb-NO" dirty="0"/>
              <a:t> </a:t>
            </a:r>
            <a:r>
              <a:rPr lang="nb-NO" dirty="0" err="1"/>
              <a:t>eaquia</a:t>
            </a:r>
            <a:r>
              <a:rPr lang="nb-NO" dirty="0"/>
              <a:t> </a:t>
            </a:r>
            <a:r>
              <a:rPr lang="nb-NO" dirty="0" err="1"/>
              <a:t>voluptisti</a:t>
            </a:r>
            <a:r>
              <a:rPr lang="nb-NO" dirty="0"/>
              <a:t> </a:t>
            </a:r>
            <a:r>
              <a:rPr lang="nb-NO" dirty="0" err="1"/>
              <a:t>vellenecates</a:t>
            </a:r>
            <a:r>
              <a:rPr lang="nb-NO" dirty="0"/>
              <a:t> as </a:t>
            </a:r>
            <a:r>
              <a:rPr lang="nb-NO" dirty="0" err="1"/>
              <a:t>inus</a:t>
            </a:r>
            <a:r>
              <a:rPr lang="nb-NO" dirty="0"/>
              <a:t> </a:t>
            </a:r>
            <a:r>
              <a:rPr lang="nb-NO" dirty="0" err="1"/>
              <a:t>dolupti</a:t>
            </a:r>
            <a:r>
              <a:rPr lang="nb-NO" dirty="0"/>
              <a:t> </a:t>
            </a:r>
            <a:r>
              <a:rPr lang="nb-NO" dirty="0" err="1"/>
              <a:t>coriti</a:t>
            </a:r>
            <a:r>
              <a:rPr lang="nb-NO" dirty="0"/>
              <a:t> </a:t>
            </a:r>
            <a:r>
              <a:rPr lang="nb-NO" dirty="0" err="1"/>
              <a:t>dolent</a:t>
            </a:r>
            <a:r>
              <a:rPr lang="nb-NO" dirty="0"/>
              <a:t> </a:t>
            </a:r>
            <a:r>
              <a:rPr lang="nb-NO" dirty="0" err="1"/>
              <a:t>laborae</a:t>
            </a:r>
            <a:r>
              <a:rPr lang="nb-NO" dirty="0"/>
              <a:t> </a:t>
            </a:r>
            <a:r>
              <a:rPr lang="nb-NO" dirty="0" err="1"/>
              <a:t>qui</a:t>
            </a:r>
            <a:r>
              <a:rPr lang="nb-NO" dirty="0"/>
              <a:t> as </a:t>
            </a:r>
            <a:r>
              <a:rPr lang="nb-NO" dirty="0" err="1"/>
              <a:t>numque</a:t>
            </a:r>
            <a:r>
              <a:rPr lang="nb-NO" dirty="0"/>
              <a:t> </a:t>
            </a:r>
            <a:r>
              <a:rPr lang="nb-NO" dirty="0" err="1"/>
              <a:t>qui</a:t>
            </a:r>
            <a:r>
              <a:rPr lang="nb-NO" dirty="0"/>
              <a:t> </a:t>
            </a:r>
            <a:r>
              <a:rPr lang="nb-NO" dirty="0" err="1"/>
              <a:t>volorep</a:t>
            </a:r>
            <a:endParaRPr lang="nb-NO" spc="-5" dirty="0">
              <a:solidFill>
                <a:srgbClr val="231F20"/>
              </a:solidFill>
            </a:endParaRPr>
          </a:p>
          <a:p>
            <a:pPr marL="13335" marR="32384" hangingPunct="0">
              <a:spcBef>
                <a:spcPts val="1340"/>
              </a:spcBef>
            </a:pPr>
            <a:r>
              <a:rPr lang="nb-NO" b="1" spc="-5" dirty="0">
                <a:solidFill>
                  <a:schemeClr val="accent2"/>
                </a:solidFill>
                <a:cs typeface="BrandonText-Light"/>
              </a:rPr>
              <a:t>HOVEDBUDSKAP</a:t>
            </a:r>
          </a:p>
          <a:p>
            <a:pPr hangingPunct="0"/>
            <a:r>
              <a:rPr lang="nb-NO" spc="-5" dirty="0">
                <a:solidFill>
                  <a:srgbClr val="231F20"/>
                </a:solidFill>
                <a:cs typeface="BrandonText-Light"/>
              </a:rPr>
              <a:t>Brødtekst </a:t>
            </a:r>
            <a:r>
              <a:rPr lang="nb-NO" spc="-5" dirty="0" err="1">
                <a:solidFill>
                  <a:srgbClr val="231F20"/>
                </a:solidFill>
                <a:cs typeface="BrandonText-Light"/>
              </a:rPr>
              <a:t>Calibri</a:t>
            </a:r>
            <a:r>
              <a:rPr lang="nb-NO" spc="-5" dirty="0">
                <a:solidFill>
                  <a:srgbClr val="231F20"/>
                </a:solidFill>
                <a:cs typeface="BrandonText-Light"/>
              </a:rPr>
              <a:t> 11 </a:t>
            </a:r>
            <a:r>
              <a:rPr lang="nb-NO" spc="-5" dirty="0" err="1">
                <a:solidFill>
                  <a:srgbClr val="231F20"/>
                </a:solidFill>
                <a:cs typeface="BrandonText-Light"/>
              </a:rPr>
              <a:t>pt</a:t>
            </a:r>
            <a:r>
              <a:rPr lang="nb-NO" spc="-5" dirty="0">
                <a:solidFill>
                  <a:srgbClr val="231F20"/>
                </a:solidFill>
                <a:cs typeface="BrandonText-Light"/>
              </a:rPr>
              <a:t> … </a:t>
            </a:r>
            <a:r>
              <a:rPr lang="nb-NO" dirty="0" err="1"/>
              <a:t>verspe</a:t>
            </a:r>
            <a:r>
              <a:rPr lang="nb-NO" dirty="0"/>
              <a:t> </a:t>
            </a:r>
            <a:r>
              <a:rPr lang="nb-NO" dirty="0" err="1"/>
              <a:t>ommo</a:t>
            </a:r>
            <a:r>
              <a:rPr lang="nb-NO" dirty="0"/>
              <a:t> </a:t>
            </a:r>
            <a:r>
              <a:rPr lang="nb-NO" dirty="0" err="1"/>
              <a:t>estiore</a:t>
            </a:r>
            <a:r>
              <a:rPr lang="nb-NO" dirty="0"/>
              <a:t> </a:t>
            </a:r>
            <a:r>
              <a:rPr lang="nb-NO" dirty="0" err="1"/>
              <a:t>perferferiam</a:t>
            </a:r>
            <a:r>
              <a:rPr lang="nb-NO" dirty="0"/>
              <a:t> </a:t>
            </a:r>
            <a:r>
              <a:rPr lang="nb-NO" dirty="0" err="1"/>
              <a:t>haruptatas</a:t>
            </a:r>
            <a:r>
              <a:rPr lang="nb-NO" dirty="0"/>
              <a:t> </a:t>
            </a:r>
            <a:r>
              <a:rPr lang="nb-NO" dirty="0" err="1"/>
              <a:t>eaquia</a:t>
            </a:r>
            <a:r>
              <a:rPr lang="nb-NO" dirty="0"/>
              <a:t> </a:t>
            </a:r>
            <a:r>
              <a:rPr lang="nb-NO" dirty="0" err="1"/>
              <a:t>voluptisti</a:t>
            </a:r>
            <a:r>
              <a:rPr lang="nb-NO" dirty="0"/>
              <a:t> </a:t>
            </a:r>
            <a:r>
              <a:rPr lang="nb-NO" dirty="0" err="1"/>
              <a:t>vellenecates</a:t>
            </a:r>
            <a:r>
              <a:rPr lang="nb-NO" dirty="0"/>
              <a:t> as </a:t>
            </a:r>
            <a:r>
              <a:rPr lang="nb-NO" dirty="0" err="1"/>
              <a:t>inus</a:t>
            </a:r>
            <a:r>
              <a:rPr lang="nb-NO" dirty="0"/>
              <a:t> </a:t>
            </a:r>
            <a:r>
              <a:rPr lang="nb-NO" dirty="0" err="1"/>
              <a:t>dolupti</a:t>
            </a:r>
            <a:r>
              <a:rPr lang="nb-NO" dirty="0"/>
              <a:t> </a:t>
            </a:r>
            <a:r>
              <a:rPr lang="nb-NO" dirty="0" err="1"/>
              <a:t>coriti</a:t>
            </a:r>
            <a:r>
              <a:rPr lang="nb-NO" dirty="0"/>
              <a:t> </a:t>
            </a:r>
            <a:r>
              <a:rPr lang="nb-NO" dirty="0" err="1"/>
              <a:t>dolent</a:t>
            </a:r>
            <a:r>
              <a:rPr lang="nb-NO" dirty="0"/>
              <a:t> </a:t>
            </a:r>
            <a:r>
              <a:rPr lang="nb-NO" dirty="0" err="1"/>
              <a:t>laborae</a:t>
            </a:r>
            <a:r>
              <a:rPr lang="nb-NO" dirty="0"/>
              <a:t> </a:t>
            </a:r>
            <a:r>
              <a:rPr lang="nb-NO" dirty="0" err="1"/>
              <a:t>qui</a:t>
            </a:r>
            <a:r>
              <a:rPr lang="nb-NO" dirty="0"/>
              <a:t> as </a:t>
            </a:r>
            <a:r>
              <a:rPr lang="nb-NO" dirty="0" err="1"/>
              <a:t>numque</a:t>
            </a:r>
            <a:r>
              <a:rPr lang="nb-NO" dirty="0"/>
              <a:t> </a:t>
            </a:r>
            <a:r>
              <a:rPr lang="nb-NO" dirty="0" err="1"/>
              <a:t>qui</a:t>
            </a:r>
            <a:r>
              <a:rPr lang="nb-NO" dirty="0"/>
              <a:t> </a:t>
            </a:r>
            <a:r>
              <a:rPr lang="nb-NO" dirty="0" err="1"/>
              <a:t>volorep</a:t>
            </a:r>
            <a:r>
              <a:rPr lang="nb-NO" dirty="0"/>
              <a:t> </a:t>
            </a:r>
            <a:r>
              <a:rPr lang="nb-NO" dirty="0" err="1"/>
              <a:t>elecati</a:t>
            </a:r>
            <a:r>
              <a:rPr lang="nb-NO" dirty="0"/>
              <a:t> </a:t>
            </a:r>
            <a:r>
              <a:rPr lang="nb-NO" dirty="0" err="1"/>
              <a:t>onserib</a:t>
            </a:r>
            <a:r>
              <a:rPr lang="nb-NO" dirty="0"/>
              <a:t> </a:t>
            </a:r>
            <a:r>
              <a:rPr lang="nb-NO" dirty="0" err="1"/>
              <a:t>eaquamus</a:t>
            </a:r>
            <a:r>
              <a:rPr lang="nb-NO" dirty="0"/>
              <a:t> </a:t>
            </a:r>
            <a:r>
              <a:rPr lang="nb-NO" dirty="0" err="1"/>
              <a:t>eum</a:t>
            </a:r>
            <a:r>
              <a:rPr lang="nb-NO" dirty="0"/>
              <a:t> </a:t>
            </a:r>
            <a:r>
              <a:rPr lang="nb-NO" dirty="0" err="1"/>
              <a:t>reic</a:t>
            </a:r>
            <a:r>
              <a:rPr lang="nb-NO" dirty="0"/>
              <a:t> to </a:t>
            </a:r>
            <a:r>
              <a:rPr lang="nb-NO" dirty="0" err="1"/>
              <a:t>tecus</a:t>
            </a:r>
            <a:r>
              <a:rPr lang="nb-NO" dirty="0"/>
              <a:t> </a:t>
            </a:r>
            <a:r>
              <a:rPr lang="nb-NO" dirty="0" err="1"/>
              <a:t>mincipsa</a:t>
            </a:r>
            <a:r>
              <a:rPr lang="nb-NO" dirty="0"/>
              <a:t> </a:t>
            </a:r>
            <a:r>
              <a:rPr lang="nb-NO" dirty="0" err="1"/>
              <a:t>dolute</a:t>
            </a:r>
            <a:r>
              <a:rPr lang="nb-NO" dirty="0"/>
              <a:t> </a:t>
            </a:r>
            <a:r>
              <a:rPr lang="nb-NO" dirty="0" err="1"/>
              <a:t>volenem</a:t>
            </a:r>
            <a:r>
              <a:rPr lang="nb-NO" dirty="0"/>
              <a:t> </a:t>
            </a:r>
            <a:r>
              <a:rPr lang="nb-NO" dirty="0" err="1"/>
              <a:t>poreicid</a:t>
            </a:r>
            <a:r>
              <a:rPr lang="nb-NO" dirty="0"/>
              <a:t> </a:t>
            </a:r>
            <a:r>
              <a:rPr lang="nb-NO" dirty="0" err="1"/>
              <a:t>molorio</a:t>
            </a:r>
            <a:r>
              <a:rPr lang="nb-NO" dirty="0"/>
              <a:t>. </a:t>
            </a:r>
            <a:r>
              <a:rPr lang="nb-NO" dirty="0" err="1"/>
              <a:t>Rum</a:t>
            </a:r>
            <a:r>
              <a:rPr lang="nb-NO" dirty="0"/>
              <a:t> </a:t>
            </a:r>
            <a:r>
              <a:rPr lang="nb-NO" dirty="0" err="1"/>
              <a:t>que</a:t>
            </a:r>
            <a:r>
              <a:rPr lang="nb-NO" dirty="0"/>
              <a:t> </a:t>
            </a:r>
            <a:r>
              <a:rPr lang="nb-NO" dirty="0" err="1"/>
              <a:t>doluptatur</a:t>
            </a:r>
            <a:r>
              <a:rPr lang="nb-NO" dirty="0"/>
              <a:t> </a:t>
            </a:r>
            <a:r>
              <a:rPr lang="nb-NO" dirty="0" err="1"/>
              <a:t>atur</a:t>
            </a:r>
            <a:r>
              <a:rPr lang="nb-NO" dirty="0"/>
              <a:t> </a:t>
            </a:r>
            <a:r>
              <a:rPr lang="nb-NO" dirty="0" err="1"/>
              <a:t>accumenime</a:t>
            </a:r>
            <a:r>
              <a:rPr lang="nb-NO" dirty="0"/>
              <a:t> </a:t>
            </a:r>
            <a:r>
              <a:rPr lang="nb-NO" dirty="0" err="1"/>
              <a:t>vendaero</a:t>
            </a:r>
            <a:r>
              <a:rPr lang="nb-NO" dirty="0"/>
              <a:t> blaut </a:t>
            </a:r>
            <a:r>
              <a:rPr lang="nb-NO" dirty="0" err="1"/>
              <a:t>eius</a:t>
            </a:r>
            <a:r>
              <a:rPr lang="nb-NO" dirty="0"/>
              <a:t>, </a:t>
            </a:r>
            <a:r>
              <a:rPr lang="nb-NO" dirty="0" err="1"/>
              <a:t>voluptatiunt</a:t>
            </a:r>
            <a:r>
              <a:rPr lang="nb-NO" dirty="0"/>
              <a:t> </a:t>
            </a:r>
            <a:r>
              <a:rPr lang="nb-NO" dirty="0" err="1"/>
              <a:t>ipid</a:t>
            </a:r>
            <a:r>
              <a:rPr lang="nb-NO" dirty="0"/>
              <a:t> </a:t>
            </a:r>
            <a:r>
              <a:rPr lang="nb-NO" dirty="0" err="1"/>
              <a:t>quatur</a:t>
            </a:r>
            <a:r>
              <a:rPr lang="nb-NO" dirty="0"/>
              <a:t>, </a:t>
            </a:r>
            <a:r>
              <a:rPr lang="nb-NO" dirty="0" err="1"/>
              <a:t>quam</a:t>
            </a:r>
            <a:r>
              <a:rPr lang="nb-NO" dirty="0"/>
              <a:t>, </a:t>
            </a:r>
            <a:r>
              <a:rPr lang="nb-NO" dirty="0" err="1"/>
              <a:t>solorerat</a:t>
            </a:r>
            <a:r>
              <a:rPr lang="nb-NO" dirty="0"/>
              <a:t> </a:t>
            </a:r>
            <a:r>
              <a:rPr lang="nb-NO" dirty="0" err="1"/>
              <a:t>esed</a:t>
            </a:r>
            <a:r>
              <a:rPr lang="nb-NO" dirty="0"/>
              <a:t> </a:t>
            </a:r>
            <a:r>
              <a:rPr lang="nb-NO" dirty="0" err="1"/>
              <a:t>qui</a:t>
            </a:r>
            <a:r>
              <a:rPr lang="nb-NO" dirty="0"/>
              <a:t> </a:t>
            </a:r>
            <a:r>
              <a:rPr lang="nb-NO" dirty="0" err="1"/>
              <a:t>dolupta</a:t>
            </a:r>
            <a:r>
              <a:rPr lang="nb-NO" dirty="0"/>
              <a:t> </a:t>
            </a:r>
            <a:r>
              <a:rPr lang="nb-NO" dirty="0" err="1"/>
              <a:t>tustis</a:t>
            </a:r>
            <a:r>
              <a:rPr lang="nb-NO" dirty="0"/>
              <a:t> </a:t>
            </a:r>
            <a:r>
              <a:rPr lang="nb-NO" dirty="0" err="1"/>
              <a:t>aciis</a:t>
            </a:r>
            <a:r>
              <a:rPr lang="nb-NO" dirty="0"/>
              <a:t> ex </a:t>
            </a:r>
            <a:r>
              <a:rPr lang="nb-NO" dirty="0" err="1"/>
              <a:t>etur</a:t>
            </a:r>
            <a:r>
              <a:rPr lang="nb-NO" dirty="0"/>
              <a:t> </a:t>
            </a:r>
            <a:r>
              <a:rPr lang="nb-NO" dirty="0" err="1"/>
              <a:t>aut</a:t>
            </a:r>
            <a:r>
              <a:rPr lang="nb-NO" dirty="0"/>
              <a:t> </a:t>
            </a:r>
            <a:r>
              <a:rPr lang="nb-NO" dirty="0" err="1"/>
              <a:t>eture</a:t>
            </a:r>
            <a:r>
              <a:rPr lang="nb-NO" dirty="0"/>
              <a:t> </a:t>
            </a:r>
            <a:r>
              <a:rPr lang="nb-NO" dirty="0" err="1"/>
              <a:t>dolorat</a:t>
            </a:r>
            <a:r>
              <a:rPr lang="nb-NO" dirty="0"/>
              <a:t> </a:t>
            </a:r>
            <a:r>
              <a:rPr lang="nb-NO" dirty="0" err="1"/>
              <a:t>iostia</a:t>
            </a:r>
            <a:r>
              <a:rPr lang="nb-NO" dirty="0"/>
              <a:t> </a:t>
            </a:r>
            <a:r>
              <a:rPr lang="nb-NO" dirty="0" err="1"/>
              <a:t>cum</a:t>
            </a:r>
            <a:r>
              <a:rPr lang="nb-NO" dirty="0"/>
              <a:t> </a:t>
            </a:r>
            <a:r>
              <a:rPr lang="nb-NO" dirty="0" err="1"/>
              <a:t>quis</a:t>
            </a:r>
            <a:r>
              <a:rPr lang="nb-NO" dirty="0"/>
              <a:t> </a:t>
            </a:r>
            <a:r>
              <a:rPr lang="nb-NO" dirty="0" err="1"/>
              <a:t>venis</a:t>
            </a:r>
            <a:r>
              <a:rPr lang="nb-NO" dirty="0"/>
              <a:t> </a:t>
            </a:r>
            <a:r>
              <a:rPr lang="nb-NO" dirty="0" err="1"/>
              <a:t>sit</a:t>
            </a:r>
            <a:r>
              <a:rPr lang="nb-NO" dirty="0"/>
              <a:t> et re </a:t>
            </a:r>
            <a:r>
              <a:rPr lang="nb-NO" dirty="0" err="1"/>
              <a:t>velit</a:t>
            </a:r>
            <a:r>
              <a:rPr lang="nb-NO" dirty="0"/>
              <a:t> </a:t>
            </a:r>
            <a:r>
              <a:rPr lang="nb-NO" dirty="0" err="1"/>
              <a:t>alitatemqui</a:t>
            </a:r>
            <a:r>
              <a:rPr lang="nb-NO" dirty="0"/>
              <a:t> </a:t>
            </a:r>
            <a:r>
              <a:rPr lang="nb-NO" dirty="0" err="1"/>
              <a:t>ipsapel</a:t>
            </a:r>
            <a:r>
              <a:rPr lang="nb-NO" dirty="0"/>
              <a:t> </a:t>
            </a:r>
            <a:r>
              <a:rPr lang="nb-NO" dirty="0" err="1"/>
              <a:t>imporib</a:t>
            </a:r>
            <a:r>
              <a:rPr lang="nb-NO" dirty="0"/>
              <a:t> </a:t>
            </a:r>
            <a:r>
              <a:rPr lang="nb-NO" dirty="0" err="1"/>
              <a:t>erferit</a:t>
            </a:r>
            <a:r>
              <a:rPr lang="nb-NO" dirty="0"/>
              <a:t> </a:t>
            </a:r>
            <a:r>
              <a:rPr lang="nb-NO" dirty="0" err="1"/>
              <a:t>autas</a:t>
            </a:r>
            <a:r>
              <a:rPr lang="nb-NO" dirty="0"/>
              <a:t> </a:t>
            </a:r>
            <a:r>
              <a:rPr lang="nb-NO" dirty="0" err="1"/>
              <a:t>corrum</a:t>
            </a:r>
            <a:r>
              <a:rPr lang="nb-NO" dirty="0"/>
              <a:t> </a:t>
            </a:r>
            <a:r>
              <a:rPr lang="nb-NO" dirty="0" err="1"/>
              <a:t>faccuption</a:t>
            </a:r>
            <a:r>
              <a:rPr lang="nb-NO" dirty="0"/>
              <a:t> </a:t>
            </a:r>
            <a:r>
              <a:rPr lang="nb-NO" dirty="0" err="1"/>
              <a:t>pori</a:t>
            </a:r>
            <a:r>
              <a:rPr lang="nb-NO" dirty="0"/>
              <a:t> </a:t>
            </a:r>
            <a:r>
              <a:rPr lang="nb-NO" dirty="0" err="1"/>
              <a:t>ulpa</a:t>
            </a:r>
            <a:r>
              <a:rPr lang="nb-NO" dirty="0"/>
              <a:t> </a:t>
            </a:r>
            <a:r>
              <a:rPr lang="nb-NO" dirty="0" err="1"/>
              <a:t>dolut</a:t>
            </a:r>
            <a:r>
              <a:rPr lang="nb-NO" dirty="0"/>
              <a:t> a </a:t>
            </a:r>
            <a:r>
              <a:rPr lang="nb-NO" dirty="0" err="1"/>
              <a:t>illectur</a:t>
            </a:r>
            <a:r>
              <a:rPr lang="nb-NO" dirty="0"/>
              <a:t> re </a:t>
            </a:r>
            <a:r>
              <a:rPr lang="nb-NO" dirty="0" err="1"/>
              <a:t>quia</a:t>
            </a:r>
            <a:r>
              <a:rPr lang="nb-NO" dirty="0"/>
              <a:t> </a:t>
            </a:r>
            <a:r>
              <a:rPr lang="nb-NO" dirty="0" err="1"/>
              <a:t>esto</a:t>
            </a:r>
            <a:r>
              <a:rPr lang="nb-NO" dirty="0"/>
              <a:t> </a:t>
            </a:r>
            <a:r>
              <a:rPr lang="nb-NO" dirty="0" err="1"/>
              <a:t>bernamus</a:t>
            </a:r>
            <a:r>
              <a:rPr lang="nb-NO" dirty="0"/>
              <a:t> </a:t>
            </a:r>
            <a:r>
              <a:rPr lang="nb-NO" dirty="0" err="1"/>
              <a:t>quostec</a:t>
            </a:r>
            <a:r>
              <a:rPr lang="nb-NO" dirty="0"/>
              <a:t> </a:t>
            </a:r>
            <a:r>
              <a:rPr lang="nb-NO" dirty="0" err="1"/>
              <a:t>aborrum</a:t>
            </a:r>
            <a:r>
              <a:rPr lang="nb-NO" dirty="0"/>
              <a:t> </a:t>
            </a:r>
            <a:r>
              <a:rPr lang="nb-NO" dirty="0" err="1"/>
              <a:t>restis</a:t>
            </a:r>
            <a:r>
              <a:rPr lang="nb-NO" dirty="0"/>
              <a:t> il est </a:t>
            </a:r>
            <a:r>
              <a:rPr lang="nb-NO" dirty="0" err="1"/>
              <a:t>fugiae</a:t>
            </a:r>
            <a:r>
              <a:rPr lang="nb-NO" dirty="0"/>
              <a:t> </a:t>
            </a:r>
            <a:r>
              <a:rPr lang="nb-NO" dirty="0" err="1"/>
              <a:t>nonsequae</a:t>
            </a:r>
            <a:r>
              <a:rPr lang="nb-NO" dirty="0"/>
              <a:t>. </a:t>
            </a:r>
          </a:p>
          <a:p>
            <a:pPr hangingPunct="0"/>
            <a:endParaRPr lang="nb-NO" dirty="0"/>
          </a:p>
          <a:p>
            <a:pPr marL="171450" indent="-171450" hangingPunct="0">
              <a:buFont typeface="Arial" panose="020B0604020202020204" pitchFamily="34" charset="0"/>
              <a:buChar char="•"/>
            </a:pPr>
            <a:r>
              <a:rPr lang="nb-NO" spc="-5" dirty="0">
                <a:solidFill>
                  <a:srgbClr val="231F20"/>
                </a:solidFill>
                <a:cs typeface="BrandonText-Light"/>
              </a:rPr>
              <a:t>Brødtekst </a:t>
            </a:r>
            <a:r>
              <a:rPr lang="nb-NO" spc="-5" dirty="0" err="1">
                <a:solidFill>
                  <a:srgbClr val="231F20"/>
                </a:solidFill>
                <a:cs typeface="BrandonText-Light"/>
              </a:rPr>
              <a:t>Calibri</a:t>
            </a:r>
            <a:r>
              <a:rPr lang="nb-NO" spc="-5" dirty="0">
                <a:solidFill>
                  <a:srgbClr val="231F20"/>
                </a:solidFill>
                <a:cs typeface="BrandonText-Light"/>
              </a:rPr>
              <a:t> 11 </a:t>
            </a:r>
            <a:r>
              <a:rPr lang="nb-NO" spc="-5" dirty="0" err="1">
                <a:solidFill>
                  <a:srgbClr val="231F20"/>
                </a:solidFill>
                <a:cs typeface="BrandonText-Light"/>
              </a:rPr>
              <a:t>pt</a:t>
            </a:r>
            <a:r>
              <a:rPr lang="nb-NO" dirty="0"/>
              <a:t> natur </a:t>
            </a:r>
            <a:r>
              <a:rPr lang="nb-NO" dirty="0" err="1"/>
              <a:t>seque</a:t>
            </a:r>
            <a:r>
              <a:rPr lang="nb-NO" dirty="0"/>
              <a:t> </a:t>
            </a:r>
            <a:r>
              <a:rPr lang="nb-NO" dirty="0" err="1"/>
              <a:t>solorunt</a:t>
            </a:r>
            <a:r>
              <a:rPr lang="nb-NO" dirty="0"/>
              <a:t> as </a:t>
            </a:r>
            <a:r>
              <a:rPr lang="nb-NO" dirty="0" err="1"/>
              <a:t>andis</a:t>
            </a:r>
            <a:r>
              <a:rPr lang="nb-NO" dirty="0"/>
              <a:t> et el </a:t>
            </a:r>
            <a:r>
              <a:rPr lang="nb-NO" dirty="0" err="1"/>
              <a:t>invellorior</a:t>
            </a:r>
            <a:r>
              <a:rPr lang="nb-NO" dirty="0"/>
              <a:t> </a:t>
            </a:r>
            <a:r>
              <a:rPr lang="nb-NO" dirty="0" err="1"/>
              <a:t>aut</a:t>
            </a:r>
            <a:r>
              <a:rPr lang="nb-NO" dirty="0"/>
              <a:t> </a:t>
            </a:r>
            <a:r>
              <a:rPr lang="nb-NO" dirty="0" err="1"/>
              <a:t>iuntiostis</a:t>
            </a:r>
            <a:r>
              <a:rPr lang="nb-NO" dirty="0"/>
              <a:t> nos ex </a:t>
            </a:r>
            <a:r>
              <a:rPr lang="nb-NO" dirty="0" err="1"/>
              <a:t>evelluptatus</a:t>
            </a:r>
            <a:r>
              <a:rPr lang="nb-NO" dirty="0"/>
              <a:t> </a:t>
            </a:r>
            <a:r>
              <a:rPr lang="nb-NO" dirty="0" err="1"/>
              <a:t>excepe</a:t>
            </a:r>
            <a:r>
              <a:rPr lang="nb-NO" dirty="0"/>
              <a:t> </a:t>
            </a:r>
            <a:r>
              <a:rPr lang="nb-NO" dirty="0" err="1"/>
              <a:t>nisi</a:t>
            </a:r>
            <a:r>
              <a:rPr lang="nb-NO" dirty="0"/>
              <a:t> </a:t>
            </a:r>
            <a:r>
              <a:rPr lang="nb-NO" dirty="0" err="1"/>
              <a:t>officto</a:t>
            </a:r>
            <a:r>
              <a:rPr lang="nb-NO" dirty="0"/>
              <a:t> </a:t>
            </a:r>
            <a:r>
              <a:rPr lang="nb-NO" dirty="0" err="1"/>
              <a:t>rrumque</a:t>
            </a:r>
            <a:r>
              <a:rPr lang="nb-NO" dirty="0"/>
              <a:t> </a:t>
            </a:r>
            <a:r>
              <a:rPr lang="nb-NO" dirty="0" err="1"/>
              <a:t>maximinis</a:t>
            </a:r>
            <a:r>
              <a:rPr lang="nb-NO" dirty="0"/>
              <a:t> </a:t>
            </a:r>
            <a:r>
              <a:rPr lang="nb-NO" dirty="0" err="1"/>
              <a:t>resedipit</a:t>
            </a:r>
            <a:r>
              <a:rPr lang="nb-NO" dirty="0"/>
              <a:t> </a:t>
            </a:r>
            <a:r>
              <a:rPr lang="nb-NO" dirty="0" err="1"/>
              <a:t>volupis</a:t>
            </a:r>
            <a:r>
              <a:rPr lang="nb-NO" dirty="0"/>
              <a:t> </a:t>
            </a:r>
            <a:r>
              <a:rPr lang="nb-NO" dirty="0" err="1"/>
              <a:t>aspedipsunt</a:t>
            </a:r>
            <a:r>
              <a:rPr lang="nb-NO" dirty="0"/>
              <a:t>.</a:t>
            </a:r>
          </a:p>
          <a:p>
            <a:pPr marL="171450" indent="-171450" hangingPunct="0">
              <a:buFont typeface="Arial" panose="020B0604020202020204" pitchFamily="34" charset="0"/>
              <a:buChar char="•"/>
            </a:pPr>
            <a:r>
              <a:rPr lang="nb-NO" dirty="0"/>
              <a:t>As </a:t>
            </a:r>
            <a:r>
              <a:rPr lang="nb-NO" dirty="0" err="1"/>
              <a:t>aut</a:t>
            </a:r>
            <a:r>
              <a:rPr lang="nb-NO" dirty="0"/>
              <a:t> </a:t>
            </a:r>
            <a:r>
              <a:rPr lang="nb-NO" dirty="0" err="1"/>
              <a:t>inci</a:t>
            </a:r>
            <a:r>
              <a:rPr lang="nb-NO" dirty="0"/>
              <a:t> </a:t>
            </a:r>
            <a:r>
              <a:rPr lang="nb-NO" dirty="0" err="1"/>
              <a:t>omni</a:t>
            </a:r>
            <a:r>
              <a:rPr lang="nb-NO" dirty="0"/>
              <a:t> nis </a:t>
            </a:r>
            <a:r>
              <a:rPr lang="nb-NO" dirty="0" err="1"/>
              <a:t>quod</a:t>
            </a:r>
            <a:r>
              <a:rPr lang="nb-NO" dirty="0"/>
              <a:t> </a:t>
            </a:r>
            <a:r>
              <a:rPr lang="nb-NO" dirty="0" err="1"/>
              <a:t>ullandi</a:t>
            </a:r>
            <a:r>
              <a:rPr lang="nb-NO" dirty="0"/>
              <a:t> </a:t>
            </a:r>
            <a:r>
              <a:rPr lang="nb-NO" dirty="0" err="1"/>
              <a:t>gnatem</a:t>
            </a:r>
            <a:r>
              <a:rPr lang="nb-NO" dirty="0"/>
              <a:t> </a:t>
            </a:r>
            <a:r>
              <a:rPr lang="nb-NO" dirty="0" err="1"/>
              <a:t>fugia</a:t>
            </a:r>
            <a:r>
              <a:rPr lang="nb-NO" dirty="0"/>
              <a:t> di as </a:t>
            </a:r>
            <a:r>
              <a:rPr lang="nb-NO" dirty="0" err="1"/>
              <a:t>conesequi</a:t>
            </a:r>
            <a:r>
              <a:rPr lang="nb-NO" dirty="0"/>
              <a:t> </a:t>
            </a:r>
            <a:r>
              <a:rPr lang="nb-NO" dirty="0" err="1"/>
              <a:t>dolupta</a:t>
            </a:r>
            <a:r>
              <a:rPr lang="nb-NO" dirty="0"/>
              <a:t> </a:t>
            </a:r>
            <a:r>
              <a:rPr lang="nb-NO" dirty="0" err="1"/>
              <a:t>tinulla</a:t>
            </a:r>
            <a:r>
              <a:rPr lang="nb-NO" dirty="0"/>
              <a:t> </a:t>
            </a:r>
            <a:r>
              <a:rPr lang="nb-NO" dirty="0" err="1"/>
              <a:t>dolorro</a:t>
            </a:r>
            <a:r>
              <a:rPr lang="nb-NO" dirty="0"/>
              <a:t> </a:t>
            </a:r>
            <a:r>
              <a:rPr lang="nb-NO" dirty="0" err="1"/>
              <a:t>verspitisi</a:t>
            </a:r>
            <a:r>
              <a:rPr lang="nb-NO" dirty="0"/>
              <a:t> </a:t>
            </a:r>
            <a:r>
              <a:rPr lang="nb-NO" dirty="0" err="1"/>
              <a:t>int</a:t>
            </a:r>
            <a:r>
              <a:rPr lang="nb-NO" dirty="0"/>
              <a:t>, </a:t>
            </a:r>
            <a:r>
              <a:rPr lang="nb-NO" dirty="0" err="1"/>
              <a:t>omniendictur</a:t>
            </a:r>
            <a:r>
              <a:rPr lang="nb-NO" dirty="0"/>
              <a:t> </a:t>
            </a:r>
            <a:r>
              <a:rPr lang="nb-NO" dirty="0" err="1"/>
              <a:t>reium</a:t>
            </a:r>
            <a:r>
              <a:rPr lang="nb-NO" dirty="0"/>
              <a:t> </a:t>
            </a:r>
            <a:r>
              <a:rPr lang="nb-NO" dirty="0" err="1"/>
              <a:t>quament</a:t>
            </a:r>
            <a:r>
              <a:rPr lang="nb-NO" dirty="0"/>
              <a:t> </a:t>
            </a:r>
            <a:r>
              <a:rPr lang="nb-NO" dirty="0" err="1"/>
              <a:t>autem</a:t>
            </a:r>
            <a:r>
              <a:rPr lang="nb-NO" dirty="0"/>
              <a:t> </a:t>
            </a:r>
            <a:r>
              <a:rPr lang="nb-NO" dirty="0" err="1"/>
              <a:t>volorempora</a:t>
            </a:r>
            <a:r>
              <a:rPr lang="nb-NO" dirty="0"/>
              <a:t> </a:t>
            </a:r>
            <a:r>
              <a:rPr lang="nb-NO" dirty="0" err="1"/>
              <a:t>porepe</a:t>
            </a:r>
            <a:r>
              <a:rPr lang="nb-NO" dirty="0"/>
              <a:t> </a:t>
            </a:r>
            <a:r>
              <a:rPr lang="nb-NO" dirty="0" err="1"/>
              <a:t>vendigendio</a:t>
            </a:r>
            <a:r>
              <a:rPr lang="nb-NO" dirty="0"/>
              <a:t> </a:t>
            </a:r>
            <a:r>
              <a:rPr lang="nb-NO" dirty="0" err="1"/>
              <a:t>que</a:t>
            </a:r>
            <a:r>
              <a:rPr lang="nb-NO" dirty="0"/>
              <a:t> </a:t>
            </a:r>
            <a:r>
              <a:rPr lang="nb-NO" dirty="0" err="1"/>
              <a:t>conserit</a:t>
            </a:r>
            <a:r>
              <a:rPr lang="nb-NO" dirty="0"/>
              <a:t> </a:t>
            </a:r>
            <a:r>
              <a:rPr lang="nb-NO" dirty="0" err="1"/>
              <a:t>ventem</a:t>
            </a:r>
            <a:r>
              <a:rPr lang="nb-NO" dirty="0"/>
              <a:t> </a:t>
            </a:r>
            <a:r>
              <a:rPr lang="nb-NO" dirty="0" err="1"/>
              <a:t>doluptat</a:t>
            </a:r>
            <a:endParaRPr lang="nb-NO" dirty="0"/>
          </a:p>
          <a:p>
            <a:pPr marL="171450" indent="-171450" hangingPunct="0">
              <a:buFont typeface="Arial" panose="020B0604020202020204" pitchFamily="34" charset="0"/>
              <a:buChar char="•"/>
            </a:pPr>
            <a:endParaRPr lang="nb-NO" dirty="0"/>
          </a:p>
          <a:p>
            <a:pPr hangingPunct="0"/>
            <a:r>
              <a:rPr lang="nb-NO" dirty="0" err="1"/>
              <a:t>Dolorehendam</a:t>
            </a:r>
            <a:r>
              <a:rPr lang="nb-NO" dirty="0"/>
              <a:t> natur </a:t>
            </a:r>
            <a:r>
              <a:rPr lang="nb-NO" dirty="0" err="1"/>
              <a:t>seque</a:t>
            </a:r>
            <a:r>
              <a:rPr lang="nb-NO" dirty="0"/>
              <a:t> </a:t>
            </a:r>
            <a:r>
              <a:rPr lang="nb-NO" dirty="0" err="1"/>
              <a:t>solorunt</a:t>
            </a:r>
            <a:r>
              <a:rPr lang="nb-NO" dirty="0"/>
              <a:t> as </a:t>
            </a:r>
            <a:r>
              <a:rPr lang="nb-NO" dirty="0" err="1"/>
              <a:t>andis</a:t>
            </a:r>
            <a:r>
              <a:rPr lang="nb-NO" dirty="0"/>
              <a:t> et el </a:t>
            </a:r>
            <a:r>
              <a:rPr lang="nb-NO" dirty="0" err="1"/>
              <a:t>invellorior</a:t>
            </a:r>
            <a:r>
              <a:rPr lang="nb-NO" dirty="0"/>
              <a:t> </a:t>
            </a:r>
            <a:r>
              <a:rPr lang="nb-NO" dirty="0" err="1"/>
              <a:t>aut</a:t>
            </a:r>
            <a:r>
              <a:rPr lang="nb-NO" dirty="0"/>
              <a:t> </a:t>
            </a:r>
            <a:r>
              <a:rPr lang="nb-NO" dirty="0" err="1"/>
              <a:t>iuntiostis</a:t>
            </a:r>
            <a:r>
              <a:rPr lang="nb-NO" dirty="0"/>
              <a:t> nos ex </a:t>
            </a:r>
            <a:r>
              <a:rPr lang="nb-NO" dirty="0" err="1"/>
              <a:t>evelluptatus</a:t>
            </a:r>
            <a:r>
              <a:rPr lang="nb-NO" dirty="0"/>
              <a:t> </a:t>
            </a:r>
            <a:r>
              <a:rPr lang="nb-NO" dirty="0" err="1"/>
              <a:t>excepe</a:t>
            </a:r>
            <a:r>
              <a:rPr lang="nb-NO" dirty="0"/>
              <a:t> </a:t>
            </a:r>
            <a:r>
              <a:rPr lang="nb-NO" dirty="0" err="1"/>
              <a:t>nisi</a:t>
            </a:r>
            <a:r>
              <a:rPr lang="nb-NO" dirty="0"/>
              <a:t> </a:t>
            </a:r>
            <a:r>
              <a:rPr lang="nb-NO" dirty="0" err="1"/>
              <a:t>officto</a:t>
            </a:r>
            <a:r>
              <a:rPr lang="nb-NO" dirty="0"/>
              <a:t> </a:t>
            </a:r>
            <a:r>
              <a:rPr lang="nb-NO" dirty="0" err="1"/>
              <a:t>rrumque</a:t>
            </a:r>
            <a:r>
              <a:rPr lang="nb-NO" dirty="0"/>
              <a:t> </a:t>
            </a:r>
            <a:r>
              <a:rPr lang="nb-NO" dirty="0" err="1"/>
              <a:t>maximinis</a:t>
            </a:r>
            <a:r>
              <a:rPr lang="nb-NO" dirty="0"/>
              <a:t> </a:t>
            </a:r>
            <a:r>
              <a:rPr lang="nb-NO" dirty="0" err="1"/>
              <a:t>resedipit</a:t>
            </a:r>
            <a:r>
              <a:rPr lang="nb-NO" dirty="0"/>
              <a:t> </a:t>
            </a:r>
            <a:r>
              <a:rPr lang="nb-NO" dirty="0" err="1"/>
              <a:t>volupis</a:t>
            </a:r>
            <a:r>
              <a:rPr lang="nb-NO" dirty="0"/>
              <a:t> </a:t>
            </a:r>
            <a:r>
              <a:rPr lang="nb-NO" dirty="0" err="1"/>
              <a:t>aspedipsunt</a:t>
            </a:r>
            <a:r>
              <a:rPr lang="nb-NO" dirty="0"/>
              <a:t>.</a:t>
            </a:r>
          </a:p>
          <a:p>
            <a:pPr hangingPunct="0"/>
            <a:r>
              <a:rPr lang="nb-NO" dirty="0"/>
              <a:t>As </a:t>
            </a:r>
            <a:r>
              <a:rPr lang="nb-NO" dirty="0" err="1"/>
              <a:t>aut</a:t>
            </a:r>
            <a:r>
              <a:rPr lang="nb-NO" dirty="0"/>
              <a:t> </a:t>
            </a:r>
            <a:r>
              <a:rPr lang="nb-NO" dirty="0" err="1"/>
              <a:t>inci</a:t>
            </a:r>
            <a:r>
              <a:rPr lang="nb-NO" dirty="0"/>
              <a:t> </a:t>
            </a:r>
            <a:r>
              <a:rPr lang="nb-NO" dirty="0" err="1"/>
              <a:t>omni</a:t>
            </a:r>
            <a:r>
              <a:rPr lang="nb-NO" dirty="0"/>
              <a:t> nis </a:t>
            </a:r>
            <a:r>
              <a:rPr lang="nb-NO" dirty="0" err="1"/>
              <a:t>quod</a:t>
            </a:r>
            <a:r>
              <a:rPr lang="nb-NO" dirty="0"/>
              <a:t> </a:t>
            </a:r>
            <a:r>
              <a:rPr lang="nb-NO" dirty="0" err="1"/>
              <a:t>ullandi</a:t>
            </a:r>
            <a:r>
              <a:rPr lang="nb-NO" dirty="0"/>
              <a:t> </a:t>
            </a:r>
            <a:r>
              <a:rPr lang="nb-NO" dirty="0" err="1"/>
              <a:t>gnatem</a:t>
            </a:r>
            <a:r>
              <a:rPr lang="nb-NO" dirty="0"/>
              <a:t> </a:t>
            </a:r>
            <a:r>
              <a:rPr lang="nb-NO" dirty="0" err="1"/>
              <a:t>fugia</a:t>
            </a:r>
            <a:r>
              <a:rPr lang="nb-NO" dirty="0"/>
              <a:t> di as</a:t>
            </a:r>
          </a:p>
          <a:p>
            <a:pPr marL="13335" marR="32384" hangingPunct="0">
              <a:lnSpc>
                <a:spcPct val="100000"/>
              </a:lnSpc>
              <a:spcBef>
                <a:spcPts val="1340"/>
              </a:spcBef>
            </a:pPr>
            <a:endParaRPr lang="nb-NO" sz="1100" b="1" dirty="0">
              <a:solidFill>
                <a:schemeClr val="accent2"/>
              </a:solidFill>
              <a:cs typeface="BrandonText-Light"/>
            </a:endParaRPr>
          </a:p>
          <a:p>
            <a:pPr hangingPunct="0"/>
            <a:endParaRPr lang="nb-NO" dirty="0">
              <a:latin typeface="+mj-lt"/>
            </a:endParaRP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34E1ED5F-144F-9F42-9D7E-BCB61A0DA691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3888000" y="5346701"/>
            <a:ext cx="3311999" cy="4701898"/>
          </a:xfrm>
        </p:spPr>
        <p:txBody>
          <a:bodyPr/>
          <a:lstStyle/>
          <a:p>
            <a:r>
              <a:rPr lang="nb-NO" err="1"/>
              <a:t>Faccabo</a:t>
            </a:r>
            <a:r>
              <a:rPr lang="nb-NO"/>
              <a:t>. </a:t>
            </a:r>
            <a:r>
              <a:rPr lang="nb-NO" err="1"/>
              <a:t>Itae</a:t>
            </a:r>
            <a:r>
              <a:rPr lang="nb-NO"/>
              <a:t> </a:t>
            </a:r>
            <a:r>
              <a:rPr lang="nb-NO" err="1"/>
              <a:t>offic</a:t>
            </a:r>
            <a:r>
              <a:rPr lang="nb-NO"/>
              <a:t> </a:t>
            </a:r>
            <a:r>
              <a:rPr lang="nb-NO" err="1"/>
              <a:t>totae</a:t>
            </a:r>
            <a:r>
              <a:rPr lang="nb-NO"/>
              <a:t> </a:t>
            </a:r>
            <a:r>
              <a:rPr lang="nb-NO" err="1"/>
              <a:t>verspe</a:t>
            </a:r>
            <a:r>
              <a:rPr lang="nb-NO"/>
              <a:t> </a:t>
            </a:r>
            <a:r>
              <a:rPr lang="nb-NO" err="1"/>
              <a:t>ommo</a:t>
            </a:r>
            <a:r>
              <a:rPr lang="nb-NO"/>
              <a:t> </a:t>
            </a:r>
            <a:r>
              <a:rPr lang="nb-NO" err="1"/>
              <a:t>estiore</a:t>
            </a:r>
            <a:r>
              <a:rPr lang="nb-NO"/>
              <a:t> </a:t>
            </a:r>
            <a:r>
              <a:rPr lang="nb-NO" err="1"/>
              <a:t>perferferiam</a:t>
            </a:r>
            <a:r>
              <a:rPr lang="nb-NO"/>
              <a:t> </a:t>
            </a:r>
            <a:r>
              <a:rPr lang="nb-NO" err="1"/>
              <a:t>haruptatas</a:t>
            </a:r>
            <a:r>
              <a:rPr lang="nb-NO"/>
              <a:t> </a:t>
            </a:r>
            <a:r>
              <a:rPr lang="nb-NO" err="1"/>
              <a:t>eaquia</a:t>
            </a:r>
            <a:r>
              <a:rPr lang="nb-NO"/>
              <a:t> </a:t>
            </a:r>
            <a:r>
              <a:rPr lang="nb-NO" err="1"/>
              <a:t>voluptisti</a:t>
            </a:r>
            <a:r>
              <a:rPr lang="nb-NO"/>
              <a:t> </a:t>
            </a:r>
            <a:r>
              <a:rPr lang="nb-NO" err="1"/>
              <a:t>vellenecates</a:t>
            </a:r>
            <a:r>
              <a:rPr lang="nb-NO"/>
              <a:t> as </a:t>
            </a:r>
            <a:r>
              <a:rPr lang="nb-NO" err="1"/>
              <a:t>inus</a:t>
            </a:r>
            <a:r>
              <a:rPr lang="nb-NO"/>
              <a:t> </a:t>
            </a:r>
            <a:r>
              <a:rPr lang="nb-NO" err="1"/>
              <a:t>dolupti</a:t>
            </a:r>
            <a:r>
              <a:rPr lang="nb-NO"/>
              <a:t> </a:t>
            </a:r>
            <a:r>
              <a:rPr lang="nb-NO" err="1"/>
              <a:t>coriti</a:t>
            </a:r>
            <a:r>
              <a:rPr lang="nb-NO"/>
              <a:t> </a:t>
            </a:r>
            <a:r>
              <a:rPr lang="nb-NO" err="1"/>
              <a:t>dolent</a:t>
            </a:r>
            <a:r>
              <a:rPr lang="nb-NO"/>
              <a:t> </a:t>
            </a:r>
            <a:r>
              <a:rPr lang="nb-NO" err="1"/>
              <a:t>laborae</a:t>
            </a:r>
            <a:r>
              <a:rPr lang="nb-NO"/>
              <a:t> </a:t>
            </a:r>
            <a:r>
              <a:rPr lang="nb-NO" err="1"/>
              <a:t>qui</a:t>
            </a:r>
            <a:r>
              <a:rPr lang="nb-NO"/>
              <a:t> as </a:t>
            </a:r>
            <a:r>
              <a:rPr lang="nb-NO" err="1"/>
              <a:t>numque</a:t>
            </a:r>
            <a:r>
              <a:rPr lang="nb-NO"/>
              <a:t> </a:t>
            </a:r>
            <a:r>
              <a:rPr lang="nb-NO" err="1"/>
              <a:t>qui</a:t>
            </a:r>
            <a:r>
              <a:rPr lang="nb-NO"/>
              <a:t> </a:t>
            </a:r>
            <a:r>
              <a:rPr lang="nb-NO" err="1"/>
              <a:t>volorep</a:t>
            </a:r>
            <a:r>
              <a:rPr lang="nb-NO"/>
              <a:t> </a:t>
            </a:r>
            <a:r>
              <a:rPr lang="nb-NO" err="1"/>
              <a:t>elecati</a:t>
            </a:r>
            <a:r>
              <a:rPr lang="nb-NO"/>
              <a:t> </a:t>
            </a:r>
            <a:r>
              <a:rPr lang="nb-NO" err="1"/>
              <a:t>onserib</a:t>
            </a:r>
            <a:r>
              <a:rPr lang="nb-NO"/>
              <a:t> </a:t>
            </a:r>
            <a:r>
              <a:rPr lang="nb-NO" err="1"/>
              <a:t>eaquamus</a:t>
            </a:r>
            <a:r>
              <a:rPr lang="nb-NO"/>
              <a:t> </a:t>
            </a:r>
            <a:r>
              <a:rPr lang="nb-NO" err="1"/>
              <a:t>eum</a:t>
            </a:r>
            <a:r>
              <a:rPr lang="nb-NO"/>
              <a:t> </a:t>
            </a:r>
            <a:r>
              <a:rPr lang="nb-NO" err="1"/>
              <a:t>reic</a:t>
            </a:r>
            <a:r>
              <a:rPr lang="nb-NO"/>
              <a:t> to </a:t>
            </a:r>
            <a:r>
              <a:rPr lang="nb-NO" err="1"/>
              <a:t>tecus</a:t>
            </a:r>
            <a:r>
              <a:rPr lang="nb-NO"/>
              <a:t> </a:t>
            </a:r>
            <a:r>
              <a:rPr lang="nb-NO" err="1"/>
              <a:t>mincipsa</a:t>
            </a:r>
            <a:r>
              <a:rPr lang="nb-NO"/>
              <a:t> </a:t>
            </a:r>
            <a:r>
              <a:rPr lang="nb-NO" err="1"/>
              <a:t>dolute</a:t>
            </a:r>
            <a:r>
              <a:rPr lang="nb-NO"/>
              <a:t> </a:t>
            </a:r>
            <a:r>
              <a:rPr lang="nb-NO" err="1"/>
              <a:t>volenem</a:t>
            </a:r>
            <a:r>
              <a:rPr lang="nb-NO"/>
              <a:t> </a:t>
            </a:r>
            <a:r>
              <a:rPr lang="nb-NO" err="1"/>
              <a:t>poreicid</a:t>
            </a:r>
            <a:r>
              <a:rPr lang="nb-NO"/>
              <a:t> </a:t>
            </a:r>
            <a:r>
              <a:rPr lang="nb-NO" err="1"/>
              <a:t>molorio</a:t>
            </a:r>
            <a:r>
              <a:rPr lang="nb-NO"/>
              <a:t>. </a:t>
            </a:r>
            <a:r>
              <a:rPr lang="nb-NO" err="1"/>
              <a:t>Rum</a:t>
            </a:r>
            <a:r>
              <a:rPr lang="nb-NO"/>
              <a:t> </a:t>
            </a:r>
            <a:r>
              <a:rPr lang="nb-NO" err="1"/>
              <a:t>que</a:t>
            </a:r>
            <a:r>
              <a:rPr lang="nb-NO"/>
              <a:t> </a:t>
            </a:r>
            <a:r>
              <a:rPr lang="nb-NO" err="1"/>
              <a:t>doluptatur</a:t>
            </a:r>
            <a:r>
              <a:rPr lang="nb-NO"/>
              <a:t> </a:t>
            </a:r>
            <a:r>
              <a:rPr lang="nb-NO" err="1"/>
              <a:t>atur</a:t>
            </a:r>
            <a:r>
              <a:rPr lang="nb-NO"/>
              <a:t> </a:t>
            </a:r>
            <a:r>
              <a:rPr lang="nb-NO" err="1"/>
              <a:t>accumenime</a:t>
            </a:r>
            <a:r>
              <a:rPr lang="nb-NO"/>
              <a:t> </a:t>
            </a:r>
            <a:r>
              <a:rPr lang="nb-NO" err="1"/>
              <a:t>vendaero</a:t>
            </a:r>
            <a:r>
              <a:rPr lang="nb-NO"/>
              <a:t> blaut </a:t>
            </a:r>
            <a:r>
              <a:rPr lang="nb-NO" err="1"/>
              <a:t>eius</a:t>
            </a:r>
            <a:r>
              <a:rPr lang="nb-NO"/>
              <a:t>, </a:t>
            </a:r>
            <a:r>
              <a:rPr lang="nb-NO" err="1"/>
              <a:t>officto</a:t>
            </a:r>
            <a:r>
              <a:rPr lang="nb-NO"/>
              <a:t> </a:t>
            </a:r>
            <a:r>
              <a:rPr lang="nb-NO" err="1"/>
              <a:t>rrumque</a:t>
            </a:r>
            <a:r>
              <a:rPr lang="nb-NO"/>
              <a:t> </a:t>
            </a:r>
            <a:r>
              <a:rPr lang="nb-NO" err="1"/>
              <a:t>maximinis</a:t>
            </a:r>
            <a:r>
              <a:rPr lang="nb-NO"/>
              <a:t> </a:t>
            </a:r>
            <a:r>
              <a:rPr lang="nb-NO" err="1"/>
              <a:t>resedipit</a:t>
            </a:r>
            <a:r>
              <a:rPr lang="nb-NO"/>
              <a:t> </a:t>
            </a:r>
            <a:r>
              <a:rPr lang="nb-NO" err="1"/>
              <a:t>volupis</a:t>
            </a:r>
            <a:r>
              <a:rPr lang="nb-NO"/>
              <a:t> </a:t>
            </a:r>
            <a:r>
              <a:rPr lang="nb-NO" err="1"/>
              <a:t>aspedipsunt</a:t>
            </a:r>
            <a:r>
              <a:rPr lang="nb-NO"/>
              <a:t> </a:t>
            </a:r>
            <a:r>
              <a:rPr lang="nb-NO" err="1"/>
              <a:t>voluptatiunt</a:t>
            </a:r>
            <a:r>
              <a:rPr lang="nb-NO"/>
              <a:t> </a:t>
            </a:r>
            <a:r>
              <a:rPr lang="nb-NO" err="1"/>
              <a:t>ipid</a:t>
            </a:r>
            <a:r>
              <a:rPr lang="nb-NO"/>
              <a:t> </a:t>
            </a:r>
            <a:r>
              <a:rPr lang="nb-NO" err="1"/>
              <a:t>quatur</a:t>
            </a:r>
            <a:r>
              <a:rPr lang="nb-NO"/>
              <a:t>, </a:t>
            </a:r>
            <a:r>
              <a:rPr lang="nb-NO" err="1"/>
              <a:t>quam</a:t>
            </a:r>
            <a:r>
              <a:rPr lang="nb-NO"/>
              <a:t>, </a:t>
            </a:r>
            <a:r>
              <a:rPr lang="nb-NO" err="1"/>
              <a:t>solorerat</a:t>
            </a:r>
            <a:r>
              <a:rPr lang="nb-NO"/>
              <a:t> </a:t>
            </a:r>
            <a:r>
              <a:rPr lang="nb-NO" err="1"/>
              <a:t>esed</a:t>
            </a:r>
            <a:r>
              <a:rPr lang="nb-NO"/>
              <a:t> </a:t>
            </a:r>
            <a:r>
              <a:rPr lang="nb-NO" err="1"/>
              <a:t>qui</a:t>
            </a:r>
            <a:r>
              <a:rPr lang="nb-NO"/>
              <a:t> </a:t>
            </a:r>
            <a:r>
              <a:rPr lang="nb-NO" err="1"/>
              <a:t>dolupta</a:t>
            </a:r>
            <a:r>
              <a:rPr lang="nb-NO"/>
              <a:t> </a:t>
            </a:r>
            <a:r>
              <a:rPr lang="nb-NO" err="1"/>
              <a:t>tustis</a:t>
            </a:r>
            <a:r>
              <a:rPr lang="nb-NO"/>
              <a:t> </a:t>
            </a:r>
            <a:r>
              <a:rPr lang="nb-NO" err="1"/>
              <a:t>aciis</a:t>
            </a:r>
            <a:r>
              <a:rPr lang="nb-NO"/>
              <a:t> ex </a:t>
            </a:r>
            <a:r>
              <a:rPr lang="nb-NO" err="1"/>
              <a:t>etur</a:t>
            </a:r>
            <a:r>
              <a:rPr lang="nb-NO"/>
              <a:t> </a:t>
            </a:r>
            <a:r>
              <a:rPr lang="nb-NO" err="1"/>
              <a:t>aut</a:t>
            </a:r>
            <a:r>
              <a:rPr lang="nb-NO"/>
              <a:t> </a:t>
            </a:r>
            <a:r>
              <a:rPr lang="nb-NO" err="1"/>
              <a:t>eture</a:t>
            </a:r>
            <a:r>
              <a:rPr lang="nb-NO"/>
              <a:t> </a:t>
            </a:r>
            <a:r>
              <a:rPr lang="nb-NO" err="1"/>
              <a:t>dolorat</a:t>
            </a:r>
            <a:r>
              <a:rPr lang="nb-NO"/>
              <a:t> </a:t>
            </a:r>
            <a:r>
              <a:rPr lang="nb-NO" err="1"/>
              <a:t>iostia</a:t>
            </a:r>
            <a:r>
              <a:rPr lang="nb-NO"/>
              <a:t> </a:t>
            </a:r>
            <a:r>
              <a:rPr lang="nb-NO" err="1"/>
              <a:t>cum</a:t>
            </a:r>
            <a:r>
              <a:rPr lang="nb-NO"/>
              <a:t> </a:t>
            </a:r>
            <a:r>
              <a:rPr lang="nb-NO" err="1"/>
              <a:t>quis</a:t>
            </a:r>
            <a:r>
              <a:rPr lang="nb-NO"/>
              <a:t> </a:t>
            </a:r>
            <a:r>
              <a:rPr lang="nb-NO" err="1"/>
              <a:t>venis</a:t>
            </a:r>
            <a:r>
              <a:rPr lang="nb-NO"/>
              <a:t> </a:t>
            </a:r>
            <a:r>
              <a:rPr lang="nb-NO" err="1"/>
              <a:t>officto</a:t>
            </a:r>
            <a:r>
              <a:rPr lang="nb-NO"/>
              <a:t> </a:t>
            </a:r>
            <a:r>
              <a:rPr lang="nb-NO" err="1"/>
              <a:t>rrumque</a:t>
            </a:r>
            <a:r>
              <a:rPr lang="nb-NO"/>
              <a:t> </a:t>
            </a:r>
            <a:r>
              <a:rPr lang="nb-NO" err="1"/>
              <a:t>maximinis</a:t>
            </a:r>
            <a:r>
              <a:rPr lang="nb-NO"/>
              <a:t> </a:t>
            </a:r>
            <a:r>
              <a:rPr lang="nb-NO" err="1"/>
              <a:t>resedipit</a:t>
            </a:r>
            <a:r>
              <a:rPr lang="nb-NO"/>
              <a:t> </a:t>
            </a:r>
            <a:r>
              <a:rPr lang="nb-NO" err="1"/>
              <a:t>volupis</a:t>
            </a:r>
            <a:r>
              <a:rPr lang="nb-NO"/>
              <a:t> </a:t>
            </a:r>
            <a:r>
              <a:rPr lang="nb-NO" err="1"/>
              <a:t>aspedipsunt</a:t>
            </a:r>
            <a:r>
              <a:rPr lang="nb-NO"/>
              <a:t> </a:t>
            </a:r>
            <a:r>
              <a:rPr lang="nb-NO" err="1"/>
              <a:t>sit</a:t>
            </a:r>
            <a:r>
              <a:rPr lang="nb-NO"/>
              <a:t> et re </a:t>
            </a:r>
            <a:r>
              <a:rPr lang="nb-NO" err="1"/>
              <a:t>velit</a:t>
            </a:r>
            <a:r>
              <a:rPr lang="nb-NO"/>
              <a:t> </a:t>
            </a:r>
            <a:r>
              <a:rPr lang="nb-NO" err="1"/>
              <a:t>alitatemqui</a:t>
            </a:r>
            <a:r>
              <a:rPr lang="nb-NO"/>
              <a:t> </a:t>
            </a:r>
            <a:r>
              <a:rPr lang="nb-NO" err="1"/>
              <a:t>ipsapel</a:t>
            </a:r>
            <a:r>
              <a:rPr lang="nb-NO"/>
              <a:t> </a:t>
            </a:r>
            <a:r>
              <a:rPr lang="nb-NO" err="1"/>
              <a:t>imporib</a:t>
            </a:r>
            <a:r>
              <a:rPr lang="nb-NO"/>
              <a:t> </a:t>
            </a:r>
            <a:r>
              <a:rPr lang="nb-NO" err="1"/>
              <a:t>erferit</a:t>
            </a:r>
            <a:r>
              <a:rPr lang="nb-NO"/>
              <a:t> </a:t>
            </a:r>
            <a:r>
              <a:rPr lang="nb-NO" err="1"/>
              <a:t>autas</a:t>
            </a:r>
            <a:r>
              <a:rPr lang="nb-NO"/>
              <a:t> </a:t>
            </a:r>
            <a:r>
              <a:rPr lang="nb-NO" err="1"/>
              <a:t>corrum</a:t>
            </a:r>
            <a:r>
              <a:rPr lang="nb-NO"/>
              <a:t> </a:t>
            </a:r>
            <a:r>
              <a:rPr lang="nb-NO" err="1"/>
              <a:t>faccuption</a:t>
            </a:r>
            <a:r>
              <a:rPr lang="nb-NO"/>
              <a:t> </a:t>
            </a:r>
            <a:r>
              <a:rPr lang="nb-NO" err="1"/>
              <a:t>pori</a:t>
            </a:r>
            <a:r>
              <a:rPr lang="nb-NO"/>
              <a:t> </a:t>
            </a:r>
            <a:r>
              <a:rPr lang="nb-NO" err="1"/>
              <a:t>ulpa</a:t>
            </a:r>
            <a:r>
              <a:rPr lang="nb-NO"/>
              <a:t> </a:t>
            </a:r>
            <a:r>
              <a:rPr lang="nb-NO" err="1"/>
              <a:t>dolut</a:t>
            </a:r>
            <a:r>
              <a:rPr lang="nb-NO"/>
              <a:t> a </a:t>
            </a:r>
            <a:r>
              <a:rPr lang="nb-NO" err="1"/>
              <a:t>illectur</a:t>
            </a:r>
            <a:r>
              <a:rPr lang="nb-NO"/>
              <a:t> re </a:t>
            </a:r>
            <a:r>
              <a:rPr lang="nb-NO" err="1"/>
              <a:t>quia</a:t>
            </a:r>
            <a:r>
              <a:rPr lang="nb-NO"/>
              <a:t> </a:t>
            </a:r>
            <a:r>
              <a:rPr lang="nb-NO" err="1"/>
              <a:t>esto</a:t>
            </a:r>
            <a:r>
              <a:rPr lang="nb-NO"/>
              <a:t> </a:t>
            </a:r>
            <a:r>
              <a:rPr lang="nb-NO" err="1"/>
              <a:t>bernamus</a:t>
            </a:r>
            <a:r>
              <a:rPr lang="nb-NO"/>
              <a:t> </a:t>
            </a:r>
            <a:r>
              <a:rPr lang="nb-NO" err="1"/>
              <a:t>quostec</a:t>
            </a:r>
            <a:r>
              <a:rPr lang="nb-NO"/>
              <a:t> </a:t>
            </a:r>
            <a:r>
              <a:rPr lang="nb-NO" err="1"/>
              <a:t>aborrum</a:t>
            </a:r>
            <a:r>
              <a:rPr lang="nb-NO"/>
              <a:t> </a:t>
            </a:r>
            <a:r>
              <a:rPr lang="nb-NO" err="1"/>
              <a:t>restis</a:t>
            </a:r>
            <a:r>
              <a:rPr lang="nb-NO"/>
              <a:t> il est </a:t>
            </a:r>
            <a:r>
              <a:rPr lang="nb-NO" err="1"/>
              <a:t>fugiae</a:t>
            </a:r>
            <a:r>
              <a:rPr lang="nb-NO"/>
              <a:t> </a:t>
            </a:r>
            <a:r>
              <a:rPr lang="nb-NO" err="1"/>
              <a:t>nonsequae</a:t>
            </a:r>
            <a:r>
              <a:rPr lang="nb-NO"/>
              <a:t>. </a:t>
            </a:r>
          </a:p>
          <a:p>
            <a:endParaRPr lang="nb-NO"/>
          </a:p>
          <a:p>
            <a:r>
              <a:rPr lang="nb-NO" b="1" spc="-5">
                <a:solidFill>
                  <a:schemeClr val="accent2"/>
                </a:solidFill>
                <a:cs typeface="BrandonText-Light"/>
              </a:rPr>
              <a:t>BAKGRUNN </a:t>
            </a:r>
          </a:p>
          <a:p>
            <a:r>
              <a:rPr lang="nb-NO" spc="-5">
                <a:solidFill>
                  <a:srgbClr val="231F20"/>
                </a:solidFill>
                <a:cs typeface="BrandonText-Light"/>
              </a:rPr>
              <a:t>Brødtekst </a:t>
            </a:r>
            <a:r>
              <a:rPr lang="nb-NO" spc="-5" err="1">
                <a:solidFill>
                  <a:srgbClr val="231F20"/>
                </a:solidFill>
                <a:cs typeface="BrandonText-Light"/>
              </a:rPr>
              <a:t>Calibri</a:t>
            </a:r>
            <a:r>
              <a:rPr lang="nb-NO" spc="-5">
                <a:solidFill>
                  <a:srgbClr val="231F20"/>
                </a:solidFill>
                <a:cs typeface="BrandonText-Light"/>
              </a:rPr>
              <a:t> 11 </a:t>
            </a:r>
            <a:r>
              <a:rPr lang="nb-NO" spc="-5" err="1">
                <a:solidFill>
                  <a:srgbClr val="231F20"/>
                </a:solidFill>
                <a:cs typeface="BrandonText-Light"/>
              </a:rPr>
              <a:t>pt</a:t>
            </a:r>
            <a:r>
              <a:rPr lang="nb-NO" spc="-5">
                <a:solidFill>
                  <a:srgbClr val="231F20"/>
                </a:solidFill>
                <a:cs typeface="BrandonText-Light"/>
              </a:rPr>
              <a:t> … </a:t>
            </a:r>
            <a:r>
              <a:rPr lang="nb-NO" err="1"/>
              <a:t>maximent</a:t>
            </a:r>
            <a:r>
              <a:rPr lang="nb-NO"/>
              <a:t> et </a:t>
            </a:r>
            <a:r>
              <a:rPr lang="nb-NO" err="1"/>
              <a:t>aut</a:t>
            </a:r>
            <a:r>
              <a:rPr lang="nb-NO"/>
              <a:t> </a:t>
            </a:r>
            <a:r>
              <a:rPr lang="nb-NO" err="1"/>
              <a:t>dolorro</a:t>
            </a:r>
            <a:r>
              <a:rPr lang="nb-NO"/>
              <a:t> </a:t>
            </a:r>
            <a:r>
              <a:rPr lang="nb-NO" err="1"/>
              <a:t>ommolup</a:t>
            </a:r>
            <a:r>
              <a:rPr lang="nb-NO"/>
              <a:t> </a:t>
            </a:r>
            <a:r>
              <a:rPr lang="nb-NO" err="1"/>
              <a:t>tatiaspe</a:t>
            </a:r>
            <a:r>
              <a:rPr lang="nb-NO"/>
              <a:t> pos dunt </a:t>
            </a:r>
            <a:r>
              <a:rPr lang="nb-NO" err="1"/>
              <a:t>laccupiendi</a:t>
            </a:r>
            <a:r>
              <a:rPr lang="nb-NO"/>
              <a:t> </a:t>
            </a:r>
            <a:r>
              <a:rPr lang="nb-NO" err="1"/>
              <a:t>autesedis</a:t>
            </a:r>
            <a:r>
              <a:rPr lang="nb-NO"/>
              <a:t> res </a:t>
            </a:r>
            <a:r>
              <a:rPr lang="nb-NO" err="1"/>
              <a:t>eveleca</a:t>
            </a:r>
            <a:r>
              <a:rPr lang="nb-NO"/>
              <a:t> </a:t>
            </a:r>
            <a:r>
              <a:rPr lang="nb-NO" err="1"/>
              <a:t>borenis</a:t>
            </a:r>
            <a:r>
              <a:rPr lang="nb-NO"/>
              <a:t> </a:t>
            </a:r>
            <a:r>
              <a:rPr lang="nb-NO" err="1"/>
              <a:t>simaximi</a:t>
            </a:r>
            <a:r>
              <a:rPr lang="nb-NO"/>
              <a:t>, </a:t>
            </a:r>
            <a:r>
              <a:rPr lang="nb-NO" err="1"/>
              <a:t>quas</a:t>
            </a:r>
            <a:r>
              <a:rPr lang="nb-NO"/>
              <a:t> dolenita as </a:t>
            </a:r>
            <a:r>
              <a:rPr lang="nb-NO" err="1"/>
              <a:t>eaquamet</a:t>
            </a:r>
            <a:r>
              <a:rPr lang="nb-NO"/>
              <a:t> vel </a:t>
            </a:r>
            <a:r>
              <a:rPr lang="nb-NO" err="1"/>
              <a:t>ipsum</a:t>
            </a:r>
            <a:r>
              <a:rPr lang="nb-NO"/>
              <a:t> </a:t>
            </a:r>
            <a:r>
              <a:rPr lang="nb-NO" err="1"/>
              <a:t>iur</a:t>
            </a:r>
            <a:r>
              <a:rPr lang="nb-NO"/>
              <a:t>? </a:t>
            </a:r>
          </a:p>
          <a:p>
            <a:endParaRPr lang="nb-NO"/>
          </a:p>
          <a:p>
            <a:r>
              <a:rPr lang="nb-NO"/>
              <a:t>Unt </a:t>
            </a:r>
            <a:r>
              <a:rPr lang="nb-NO" err="1"/>
              <a:t>maio</a:t>
            </a:r>
            <a:r>
              <a:rPr lang="nb-NO"/>
              <a:t>. </a:t>
            </a:r>
            <a:r>
              <a:rPr lang="nb-NO" err="1"/>
              <a:t>Volorum</a:t>
            </a:r>
            <a:r>
              <a:rPr lang="nb-NO"/>
              <a:t> </a:t>
            </a:r>
            <a:r>
              <a:rPr lang="nb-NO" err="1"/>
              <a:t>num</a:t>
            </a:r>
            <a:r>
              <a:rPr lang="nb-NO"/>
              <a:t> </a:t>
            </a:r>
            <a:r>
              <a:rPr lang="nb-NO" err="1"/>
              <a:t>alignis</a:t>
            </a:r>
            <a:r>
              <a:rPr lang="nb-NO"/>
              <a:t> </a:t>
            </a:r>
            <a:r>
              <a:rPr lang="nb-NO" err="1"/>
              <a:t>tiusantia</a:t>
            </a:r>
            <a:r>
              <a:rPr lang="nb-NO"/>
              <a:t> </a:t>
            </a:r>
            <a:r>
              <a:rPr lang="nb-NO" err="1"/>
              <a:t>deseque</a:t>
            </a:r>
            <a:r>
              <a:rPr lang="nb-NO"/>
              <a:t> </a:t>
            </a:r>
            <a:r>
              <a:rPr lang="nb-NO" err="1"/>
              <a:t>dolorehendam</a:t>
            </a:r>
            <a:r>
              <a:rPr lang="nb-NO"/>
              <a:t> natur </a:t>
            </a:r>
            <a:r>
              <a:rPr lang="nb-NO" err="1"/>
              <a:t>seque</a:t>
            </a:r>
            <a:r>
              <a:rPr lang="nb-NO"/>
              <a:t> </a:t>
            </a:r>
            <a:r>
              <a:rPr lang="nb-NO" err="1"/>
              <a:t>solorunt</a:t>
            </a:r>
            <a:r>
              <a:rPr lang="nb-NO"/>
              <a:t> as </a:t>
            </a:r>
            <a:r>
              <a:rPr lang="nb-NO" err="1"/>
              <a:t>andis</a:t>
            </a:r>
            <a:r>
              <a:rPr lang="nb-NO"/>
              <a:t> et el </a:t>
            </a:r>
            <a:r>
              <a:rPr lang="nb-NO" err="1"/>
              <a:t>invellorior</a:t>
            </a:r>
            <a:r>
              <a:rPr lang="nb-NO"/>
              <a:t> </a:t>
            </a:r>
            <a:r>
              <a:rPr lang="nb-NO" err="1"/>
              <a:t>aut</a:t>
            </a:r>
            <a:r>
              <a:rPr lang="nb-NO"/>
              <a:t> </a:t>
            </a:r>
            <a:r>
              <a:rPr lang="nb-NO" err="1"/>
              <a:t>iuntiostis</a:t>
            </a:r>
            <a:r>
              <a:rPr lang="nb-NO"/>
              <a:t> nos ex </a:t>
            </a:r>
            <a:r>
              <a:rPr lang="nb-NO" err="1"/>
              <a:t>evelluptatus</a:t>
            </a:r>
            <a:r>
              <a:rPr lang="nb-NO"/>
              <a:t> </a:t>
            </a:r>
            <a:r>
              <a:rPr lang="nb-NO" err="1"/>
              <a:t>excepe</a:t>
            </a:r>
            <a:r>
              <a:rPr lang="nb-NO"/>
              <a:t> </a:t>
            </a:r>
            <a:r>
              <a:rPr lang="nb-NO" err="1"/>
              <a:t>nisi</a:t>
            </a:r>
            <a:endParaRPr lang="nb-NO"/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CEBCEA4D-30F4-0F45-8EA4-C0C191ABD47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82F9D8B-DBAF-CB4F-9DC2-16C153E9C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>
              <a:solidFill>
                <a:srgbClr val="5F78A3"/>
              </a:solidFill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4EA8405A-29CB-1597-4486-CEDA4D7CA9F4}"/>
              </a:ext>
            </a:extLst>
          </p:cNvPr>
          <p:cNvSpPr txBox="1"/>
          <p:nvPr/>
        </p:nvSpPr>
        <p:spPr>
          <a:xfrm>
            <a:off x="718187" y="748156"/>
            <a:ext cx="3449776" cy="938719"/>
          </a:xfrm>
          <a:prstGeom prst="rect">
            <a:avLst/>
          </a:prstGeom>
          <a:noFill/>
        </p:spPr>
        <p:txBody>
          <a:bodyPr wrap="square" lIns="0" tIns="45720" rIns="91440" bIns="45720" rtlCol="0" anchor="t">
            <a:spAutoFit/>
          </a:bodyPr>
          <a:lstStyle/>
          <a:p>
            <a:r>
              <a:rPr lang="nb-NO" sz="1100" b="1" dirty="0">
                <a:solidFill>
                  <a:schemeClr val="bg1"/>
                </a:solidFill>
              </a:rPr>
              <a:t>OM FORSKNINGSOMTALEN</a:t>
            </a:r>
          </a:p>
          <a:p>
            <a:r>
              <a:rPr lang="nb-NO" sz="1100" dirty="0">
                <a:solidFill>
                  <a:schemeClr val="bg1"/>
                </a:solidFill>
              </a:rPr>
              <a:t>Forskningsomtalen er laget av </a:t>
            </a:r>
            <a:r>
              <a:rPr lang="nb-NO" sz="11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«kommunenavn»</a:t>
            </a:r>
            <a:r>
              <a:rPr lang="nb-NO" sz="1100" dirty="0">
                <a:solidFill>
                  <a:schemeClr val="bg1"/>
                </a:solidFill>
              </a:rPr>
              <a:t> kommune. </a:t>
            </a:r>
            <a:r>
              <a:rPr lang="nb-NO" sz="11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Omtalen skal være til støtte for beslutningstakere i kommunen</a:t>
            </a:r>
            <a:r>
              <a:rPr lang="nb-NO" sz="1100" dirty="0">
                <a:solidFill>
                  <a:schemeClr val="bg1"/>
                </a:solidFill>
              </a:rPr>
              <a:t>.  </a:t>
            </a:r>
            <a:br>
              <a:rPr lang="nb-NO" sz="1100" dirty="0">
                <a:solidFill>
                  <a:schemeClr val="bg1"/>
                </a:solidFill>
              </a:rPr>
            </a:br>
            <a:endParaRPr lang="nb-NO" sz="11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Plassholder for bilde 9">
            <a:extLst>
              <a:ext uri="{FF2B5EF4-FFF2-40B4-BE49-F238E27FC236}">
                <a16:creationId xmlns:a16="http://schemas.microsoft.com/office/drawing/2014/main" id="{0664BC93-C6A3-027B-6643-21C926707C6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571941" y="669956"/>
            <a:ext cx="1353957" cy="908930"/>
          </a:xfrm>
        </p:spPr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34478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innhold 1">
            <a:extLst>
              <a:ext uri="{FF2B5EF4-FFF2-40B4-BE49-F238E27FC236}">
                <a16:creationId xmlns:a16="http://schemas.microsoft.com/office/drawing/2014/main" id="{E472F728-E4AB-D94C-A5AD-36D0F1A9D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00" y="2285506"/>
            <a:ext cx="3311999" cy="7814169"/>
          </a:xfrm>
        </p:spPr>
        <p:txBody>
          <a:bodyPr/>
          <a:lstStyle/>
          <a:p>
            <a:pPr marL="13335" marR="32384">
              <a:lnSpc>
                <a:spcPct val="100000"/>
              </a:lnSpc>
              <a:spcBef>
                <a:spcPts val="1340"/>
              </a:spcBef>
            </a:pPr>
            <a:r>
              <a:rPr lang="nb-NO" b="1" spc="-5">
                <a:solidFill>
                  <a:schemeClr val="accent2"/>
                </a:solidFill>
                <a:cs typeface="BrandonText-Light"/>
              </a:rPr>
              <a:t>HVA ER DENNE INFORMASJONEN BASERT PÅ?</a:t>
            </a:r>
          </a:p>
          <a:p>
            <a:r>
              <a:rPr lang="nb-NO" spc="-5">
                <a:solidFill>
                  <a:srgbClr val="231F20"/>
                </a:solidFill>
                <a:cs typeface="BrandonText-Light"/>
              </a:rPr>
              <a:t>Brødtekst </a:t>
            </a:r>
            <a:r>
              <a:rPr lang="nb-NO" spc="-5" err="1">
                <a:solidFill>
                  <a:srgbClr val="231F20"/>
                </a:solidFill>
                <a:cs typeface="BrandonText-Light"/>
              </a:rPr>
              <a:t>Calibri</a:t>
            </a:r>
            <a:r>
              <a:rPr lang="nb-NO" spc="-5">
                <a:solidFill>
                  <a:srgbClr val="231F20"/>
                </a:solidFill>
                <a:cs typeface="BrandonText-Light"/>
              </a:rPr>
              <a:t> 11 </a:t>
            </a:r>
            <a:r>
              <a:rPr lang="nb-NO" spc="-5" err="1">
                <a:solidFill>
                  <a:srgbClr val="231F20"/>
                </a:solidFill>
                <a:cs typeface="BrandonText-Light"/>
              </a:rPr>
              <a:t>pt</a:t>
            </a:r>
            <a:r>
              <a:rPr lang="nb-NO" spc="-5">
                <a:solidFill>
                  <a:srgbClr val="231F20"/>
                </a:solidFill>
                <a:cs typeface="BrandonText-Light"/>
              </a:rPr>
              <a:t> … </a:t>
            </a:r>
            <a:r>
              <a:rPr lang="nb-NO" err="1"/>
              <a:t>verspe</a:t>
            </a:r>
            <a:r>
              <a:rPr lang="nb-NO"/>
              <a:t> </a:t>
            </a:r>
            <a:r>
              <a:rPr lang="nb-NO" err="1"/>
              <a:t>ommo</a:t>
            </a:r>
            <a:r>
              <a:rPr lang="nb-NO"/>
              <a:t> </a:t>
            </a:r>
            <a:r>
              <a:rPr lang="nb-NO" err="1"/>
              <a:t>estiore</a:t>
            </a:r>
            <a:r>
              <a:rPr lang="nb-NO"/>
              <a:t> </a:t>
            </a:r>
            <a:r>
              <a:rPr lang="nb-NO" err="1"/>
              <a:t>perferferiam</a:t>
            </a:r>
            <a:r>
              <a:rPr lang="nb-NO"/>
              <a:t> </a:t>
            </a:r>
            <a:r>
              <a:rPr lang="nb-NO" err="1"/>
              <a:t>haruptatas</a:t>
            </a:r>
            <a:r>
              <a:rPr lang="nb-NO"/>
              <a:t> </a:t>
            </a:r>
            <a:r>
              <a:rPr lang="nb-NO" err="1"/>
              <a:t>eaquia</a:t>
            </a:r>
            <a:r>
              <a:rPr lang="nb-NO"/>
              <a:t> </a:t>
            </a:r>
            <a:r>
              <a:rPr lang="nb-NO" err="1"/>
              <a:t>voluptisti</a:t>
            </a:r>
            <a:r>
              <a:rPr lang="nb-NO"/>
              <a:t> </a:t>
            </a:r>
            <a:r>
              <a:rPr lang="nb-NO" err="1"/>
              <a:t>vellenecates</a:t>
            </a:r>
            <a:r>
              <a:rPr lang="nb-NO"/>
              <a:t> as </a:t>
            </a:r>
            <a:r>
              <a:rPr lang="nb-NO" err="1"/>
              <a:t>inus</a:t>
            </a:r>
            <a:r>
              <a:rPr lang="nb-NO"/>
              <a:t> </a:t>
            </a:r>
            <a:r>
              <a:rPr lang="nb-NO" err="1"/>
              <a:t>dolupti</a:t>
            </a:r>
            <a:r>
              <a:rPr lang="nb-NO"/>
              <a:t> </a:t>
            </a:r>
            <a:r>
              <a:rPr lang="nb-NO" err="1"/>
              <a:t>coriti</a:t>
            </a:r>
            <a:r>
              <a:rPr lang="nb-NO"/>
              <a:t> </a:t>
            </a:r>
            <a:r>
              <a:rPr lang="nb-NO" err="1"/>
              <a:t>dolent</a:t>
            </a:r>
            <a:r>
              <a:rPr lang="nb-NO"/>
              <a:t> </a:t>
            </a:r>
            <a:r>
              <a:rPr lang="nb-NO" err="1"/>
              <a:t>laborae</a:t>
            </a:r>
            <a:r>
              <a:rPr lang="nb-NO"/>
              <a:t> </a:t>
            </a:r>
            <a:r>
              <a:rPr lang="nb-NO" err="1"/>
              <a:t>qui</a:t>
            </a:r>
            <a:r>
              <a:rPr lang="nb-NO"/>
              <a:t> as </a:t>
            </a:r>
            <a:r>
              <a:rPr lang="nb-NO" err="1"/>
              <a:t>numque</a:t>
            </a:r>
            <a:r>
              <a:rPr lang="nb-NO"/>
              <a:t> </a:t>
            </a:r>
            <a:r>
              <a:rPr lang="nb-NO" err="1"/>
              <a:t>qui</a:t>
            </a:r>
            <a:r>
              <a:rPr lang="nb-NO"/>
              <a:t> </a:t>
            </a:r>
            <a:r>
              <a:rPr lang="nb-NO" err="1"/>
              <a:t>volorep</a:t>
            </a:r>
            <a:r>
              <a:rPr lang="nb-NO"/>
              <a:t> </a:t>
            </a:r>
            <a:r>
              <a:rPr lang="nb-NO" err="1"/>
              <a:t>elecati</a:t>
            </a:r>
            <a:r>
              <a:rPr lang="nb-NO"/>
              <a:t> </a:t>
            </a:r>
            <a:r>
              <a:rPr lang="nb-NO" err="1"/>
              <a:t>onserib</a:t>
            </a:r>
            <a:r>
              <a:rPr lang="nb-NO"/>
              <a:t> </a:t>
            </a:r>
            <a:r>
              <a:rPr lang="nb-NO" err="1"/>
              <a:t>eaquamus</a:t>
            </a:r>
            <a:r>
              <a:rPr lang="nb-NO"/>
              <a:t> </a:t>
            </a:r>
            <a:r>
              <a:rPr lang="nb-NO" err="1"/>
              <a:t>eum</a:t>
            </a:r>
            <a:r>
              <a:rPr lang="nb-NO"/>
              <a:t> </a:t>
            </a:r>
            <a:r>
              <a:rPr lang="nb-NO" err="1"/>
              <a:t>reic</a:t>
            </a:r>
            <a:r>
              <a:rPr lang="nb-NO"/>
              <a:t> to </a:t>
            </a:r>
            <a:r>
              <a:rPr lang="nb-NO" err="1"/>
              <a:t>tecus</a:t>
            </a:r>
            <a:r>
              <a:rPr lang="nb-NO"/>
              <a:t> </a:t>
            </a:r>
            <a:r>
              <a:rPr lang="nb-NO" err="1"/>
              <a:t>mincipsa</a:t>
            </a:r>
            <a:r>
              <a:rPr lang="nb-NO"/>
              <a:t> </a:t>
            </a:r>
            <a:r>
              <a:rPr lang="nb-NO" err="1"/>
              <a:t>dolute</a:t>
            </a:r>
            <a:r>
              <a:rPr lang="nb-NO"/>
              <a:t> </a:t>
            </a:r>
            <a:r>
              <a:rPr lang="nb-NO" err="1"/>
              <a:t>volenem</a:t>
            </a:r>
            <a:r>
              <a:rPr lang="nb-NO"/>
              <a:t> </a:t>
            </a:r>
            <a:r>
              <a:rPr lang="nb-NO" err="1"/>
              <a:t>poreicid</a:t>
            </a:r>
            <a:r>
              <a:rPr lang="nb-NO"/>
              <a:t> </a:t>
            </a:r>
            <a:r>
              <a:rPr lang="nb-NO" err="1"/>
              <a:t>molorio</a:t>
            </a:r>
            <a:r>
              <a:rPr lang="nb-NO"/>
              <a:t>. </a:t>
            </a:r>
            <a:r>
              <a:rPr lang="nb-NO" err="1"/>
              <a:t>Rum</a:t>
            </a:r>
            <a:r>
              <a:rPr lang="nb-NO"/>
              <a:t> </a:t>
            </a:r>
            <a:r>
              <a:rPr lang="nb-NO" err="1"/>
              <a:t>que</a:t>
            </a:r>
            <a:r>
              <a:rPr lang="nb-NO"/>
              <a:t> </a:t>
            </a:r>
            <a:r>
              <a:rPr lang="nb-NO" err="1"/>
              <a:t>doluptatur</a:t>
            </a:r>
            <a:r>
              <a:rPr lang="nb-NO"/>
              <a:t> </a:t>
            </a:r>
            <a:r>
              <a:rPr lang="nb-NO" err="1"/>
              <a:t>atur</a:t>
            </a:r>
            <a:r>
              <a:rPr lang="nb-NO"/>
              <a:t> </a:t>
            </a:r>
            <a:r>
              <a:rPr lang="nb-NO" err="1"/>
              <a:t>accumenime</a:t>
            </a:r>
            <a:r>
              <a:rPr lang="nb-NO"/>
              <a:t> </a:t>
            </a:r>
            <a:r>
              <a:rPr lang="nb-NO" err="1"/>
              <a:t>vendaero</a:t>
            </a:r>
            <a:r>
              <a:rPr lang="nb-NO"/>
              <a:t> blaut </a:t>
            </a:r>
            <a:r>
              <a:rPr lang="nb-NO" err="1"/>
              <a:t>eius</a:t>
            </a:r>
            <a:r>
              <a:rPr lang="nb-NO"/>
              <a:t>, </a:t>
            </a:r>
            <a:r>
              <a:rPr lang="nb-NO" err="1"/>
              <a:t>voluptatiunt</a:t>
            </a:r>
            <a:r>
              <a:rPr lang="nb-NO"/>
              <a:t> </a:t>
            </a:r>
            <a:r>
              <a:rPr lang="nb-NO" err="1"/>
              <a:t>ipid</a:t>
            </a:r>
            <a:r>
              <a:rPr lang="nb-NO"/>
              <a:t> </a:t>
            </a:r>
            <a:r>
              <a:rPr lang="nb-NO" err="1"/>
              <a:t>quatur</a:t>
            </a:r>
            <a:r>
              <a:rPr lang="nb-NO"/>
              <a:t>, </a:t>
            </a:r>
            <a:r>
              <a:rPr lang="nb-NO" err="1"/>
              <a:t>quam</a:t>
            </a:r>
            <a:r>
              <a:rPr lang="nb-NO"/>
              <a:t>, </a:t>
            </a:r>
            <a:r>
              <a:rPr lang="nb-NO" err="1"/>
              <a:t>solorerat</a:t>
            </a:r>
            <a:r>
              <a:rPr lang="nb-NO"/>
              <a:t> </a:t>
            </a:r>
            <a:r>
              <a:rPr lang="nb-NO" err="1"/>
              <a:t>esed</a:t>
            </a:r>
            <a:r>
              <a:rPr lang="nb-NO"/>
              <a:t> </a:t>
            </a:r>
            <a:r>
              <a:rPr lang="nb-NO" err="1"/>
              <a:t>qui</a:t>
            </a:r>
            <a:r>
              <a:rPr lang="nb-NO"/>
              <a:t> </a:t>
            </a:r>
            <a:r>
              <a:rPr lang="nb-NO" err="1"/>
              <a:t>dolupta</a:t>
            </a:r>
            <a:r>
              <a:rPr lang="nb-NO"/>
              <a:t> </a:t>
            </a:r>
            <a:r>
              <a:rPr lang="nb-NO" err="1"/>
              <a:t>tustis</a:t>
            </a:r>
            <a:r>
              <a:rPr lang="nb-NO"/>
              <a:t> </a:t>
            </a:r>
            <a:r>
              <a:rPr lang="nb-NO" err="1"/>
              <a:t>aciis</a:t>
            </a:r>
            <a:r>
              <a:rPr lang="nb-NO"/>
              <a:t> ex </a:t>
            </a:r>
            <a:r>
              <a:rPr lang="nb-NO" err="1"/>
              <a:t>etur</a:t>
            </a:r>
            <a:r>
              <a:rPr lang="nb-NO"/>
              <a:t> </a:t>
            </a:r>
            <a:r>
              <a:rPr lang="nb-NO" err="1"/>
              <a:t>aut</a:t>
            </a:r>
            <a:r>
              <a:rPr lang="nb-NO"/>
              <a:t> </a:t>
            </a:r>
            <a:r>
              <a:rPr lang="nb-NO" err="1"/>
              <a:t>eture</a:t>
            </a:r>
            <a:r>
              <a:rPr lang="nb-NO"/>
              <a:t> </a:t>
            </a:r>
            <a:r>
              <a:rPr lang="nb-NO" err="1"/>
              <a:t>dolorat</a:t>
            </a:r>
            <a:r>
              <a:rPr lang="nb-NO"/>
              <a:t> </a:t>
            </a:r>
            <a:r>
              <a:rPr lang="nb-NO" err="1"/>
              <a:t>iostia</a:t>
            </a:r>
            <a:r>
              <a:rPr lang="nb-NO"/>
              <a:t> </a:t>
            </a:r>
            <a:r>
              <a:rPr lang="nb-NO" err="1"/>
              <a:t>cum</a:t>
            </a:r>
            <a:r>
              <a:rPr lang="nb-NO"/>
              <a:t> </a:t>
            </a:r>
            <a:r>
              <a:rPr lang="nb-NO" err="1"/>
              <a:t>quis</a:t>
            </a:r>
            <a:r>
              <a:rPr lang="nb-NO"/>
              <a:t> </a:t>
            </a:r>
            <a:r>
              <a:rPr lang="nb-NO" err="1"/>
              <a:t>venis</a:t>
            </a:r>
            <a:r>
              <a:rPr lang="nb-NO"/>
              <a:t> </a:t>
            </a:r>
            <a:r>
              <a:rPr lang="nb-NO" err="1"/>
              <a:t>sit</a:t>
            </a:r>
            <a:r>
              <a:rPr lang="nb-NO"/>
              <a:t> et re </a:t>
            </a:r>
            <a:r>
              <a:rPr lang="nb-NO" err="1"/>
              <a:t>velit</a:t>
            </a:r>
            <a:r>
              <a:rPr lang="nb-NO"/>
              <a:t> </a:t>
            </a:r>
            <a:r>
              <a:rPr lang="nb-NO" err="1"/>
              <a:t>alitatemqui</a:t>
            </a:r>
            <a:r>
              <a:rPr lang="nb-NO"/>
              <a:t> </a:t>
            </a:r>
            <a:r>
              <a:rPr lang="nb-NO" err="1"/>
              <a:t>ipsapel</a:t>
            </a:r>
            <a:r>
              <a:rPr lang="nb-NO"/>
              <a:t> </a:t>
            </a:r>
            <a:r>
              <a:rPr lang="nb-NO" err="1"/>
              <a:t>imporib</a:t>
            </a:r>
            <a:r>
              <a:rPr lang="nb-NO"/>
              <a:t> </a:t>
            </a:r>
            <a:r>
              <a:rPr lang="nb-NO" err="1"/>
              <a:t>erferit</a:t>
            </a:r>
            <a:r>
              <a:rPr lang="nb-NO"/>
              <a:t> </a:t>
            </a:r>
            <a:r>
              <a:rPr lang="nb-NO" err="1"/>
              <a:t>autas</a:t>
            </a:r>
            <a:r>
              <a:rPr lang="nb-NO"/>
              <a:t> </a:t>
            </a:r>
            <a:r>
              <a:rPr lang="nb-NO" err="1"/>
              <a:t>corrum</a:t>
            </a:r>
            <a:r>
              <a:rPr lang="nb-NO"/>
              <a:t> </a:t>
            </a:r>
            <a:r>
              <a:rPr lang="nb-NO" err="1"/>
              <a:t>faccuption</a:t>
            </a:r>
            <a:r>
              <a:rPr lang="nb-NO"/>
              <a:t> </a:t>
            </a:r>
            <a:r>
              <a:rPr lang="nb-NO" err="1"/>
              <a:t>pori</a:t>
            </a:r>
            <a:r>
              <a:rPr lang="nb-NO"/>
              <a:t> </a:t>
            </a:r>
            <a:r>
              <a:rPr lang="nb-NO" err="1"/>
              <a:t>ulpa</a:t>
            </a:r>
            <a:r>
              <a:rPr lang="nb-NO"/>
              <a:t> </a:t>
            </a:r>
            <a:r>
              <a:rPr lang="nb-NO" err="1"/>
              <a:t>dolut</a:t>
            </a:r>
            <a:r>
              <a:rPr lang="nb-NO"/>
              <a:t> a </a:t>
            </a:r>
            <a:r>
              <a:rPr lang="nb-NO" err="1"/>
              <a:t>illectur</a:t>
            </a:r>
            <a:r>
              <a:rPr lang="nb-NO"/>
              <a:t> re </a:t>
            </a:r>
            <a:r>
              <a:rPr lang="nb-NO" err="1"/>
              <a:t>quia</a:t>
            </a:r>
            <a:r>
              <a:rPr lang="nb-NO"/>
              <a:t> </a:t>
            </a:r>
            <a:r>
              <a:rPr lang="nb-NO" err="1"/>
              <a:t>esto</a:t>
            </a:r>
            <a:r>
              <a:rPr lang="nb-NO"/>
              <a:t> </a:t>
            </a:r>
            <a:r>
              <a:rPr lang="nb-NO" err="1"/>
              <a:t>bernamus</a:t>
            </a:r>
            <a:r>
              <a:rPr lang="nb-NO"/>
              <a:t> </a:t>
            </a:r>
            <a:r>
              <a:rPr lang="nb-NO" err="1"/>
              <a:t>quostec</a:t>
            </a:r>
            <a:r>
              <a:rPr lang="nb-NO"/>
              <a:t> </a:t>
            </a:r>
            <a:r>
              <a:rPr lang="nb-NO" err="1"/>
              <a:t>aborrum</a:t>
            </a:r>
            <a:r>
              <a:rPr lang="nb-NO"/>
              <a:t> </a:t>
            </a:r>
            <a:r>
              <a:rPr lang="nb-NO" err="1"/>
              <a:t>restis</a:t>
            </a:r>
            <a:r>
              <a:rPr lang="nb-NO"/>
              <a:t> il est </a:t>
            </a:r>
            <a:r>
              <a:rPr lang="nb-NO" err="1"/>
              <a:t>fugiae</a:t>
            </a:r>
            <a:r>
              <a:rPr lang="nb-NO"/>
              <a:t> </a:t>
            </a:r>
            <a:r>
              <a:rPr lang="nb-NO" err="1"/>
              <a:t>nonsequae</a:t>
            </a:r>
            <a:r>
              <a:rPr lang="nb-NO"/>
              <a:t>. </a:t>
            </a:r>
          </a:p>
          <a:p>
            <a:endParaRPr lang="nb-NO"/>
          </a:p>
          <a:p>
            <a:r>
              <a:rPr lang="nb-NO"/>
              <a:t>Ut </a:t>
            </a:r>
            <a:r>
              <a:rPr lang="nb-NO" err="1"/>
              <a:t>excearum</a:t>
            </a:r>
            <a:r>
              <a:rPr lang="nb-NO"/>
              <a:t> rem </a:t>
            </a:r>
            <a:r>
              <a:rPr lang="nb-NO" err="1"/>
              <a:t>conseni</a:t>
            </a:r>
            <a:r>
              <a:rPr lang="nb-NO"/>
              <a:t> </a:t>
            </a:r>
            <a:r>
              <a:rPr lang="nb-NO" err="1"/>
              <a:t>maximent</a:t>
            </a:r>
            <a:r>
              <a:rPr lang="nb-NO"/>
              <a:t> et </a:t>
            </a:r>
            <a:r>
              <a:rPr lang="nb-NO" err="1"/>
              <a:t>aut</a:t>
            </a:r>
            <a:r>
              <a:rPr lang="nb-NO"/>
              <a:t> </a:t>
            </a:r>
            <a:r>
              <a:rPr lang="nb-NO" err="1"/>
              <a:t>dolorro</a:t>
            </a:r>
            <a:r>
              <a:rPr lang="nb-NO"/>
              <a:t> </a:t>
            </a:r>
            <a:r>
              <a:rPr lang="nb-NO" err="1"/>
              <a:t>ommolup</a:t>
            </a:r>
            <a:r>
              <a:rPr lang="nb-NO"/>
              <a:t> </a:t>
            </a:r>
            <a:r>
              <a:rPr lang="nb-NO" err="1"/>
              <a:t>tatiaspe</a:t>
            </a:r>
            <a:r>
              <a:rPr lang="nb-NO"/>
              <a:t> pos dunt </a:t>
            </a:r>
            <a:r>
              <a:rPr lang="nb-NO" err="1"/>
              <a:t>laccupiendi</a:t>
            </a:r>
            <a:r>
              <a:rPr lang="nb-NO"/>
              <a:t> </a:t>
            </a:r>
            <a:r>
              <a:rPr lang="nb-NO" err="1"/>
              <a:t>autesedis</a:t>
            </a:r>
            <a:r>
              <a:rPr lang="nb-NO"/>
              <a:t> res </a:t>
            </a:r>
            <a:r>
              <a:rPr lang="nb-NO" err="1"/>
              <a:t>eveleca</a:t>
            </a:r>
            <a:r>
              <a:rPr lang="nb-NO"/>
              <a:t> </a:t>
            </a:r>
            <a:r>
              <a:rPr lang="nb-NO" err="1"/>
              <a:t>borenis</a:t>
            </a:r>
            <a:r>
              <a:rPr lang="nb-NO"/>
              <a:t> </a:t>
            </a:r>
            <a:r>
              <a:rPr lang="nb-NO" err="1"/>
              <a:t>simaximi</a:t>
            </a:r>
            <a:r>
              <a:rPr lang="nb-NO"/>
              <a:t>, </a:t>
            </a:r>
            <a:r>
              <a:rPr lang="nb-NO" err="1"/>
              <a:t>quas</a:t>
            </a:r>
            <a:r>
              <a:rPr lang="nb-NO"/>
              <a:t> dolenita as </a:t>
            </a:r>
            <a:r>
              <a:rPr lang="nb-NO" err="1"/>
              <a:t>eaquamet</a:t>
            </a:r>
            <a:r>
              <a:rPr lang="nb-NO"/>
              <a:t> vel </a:t>
            </a:r>
            <a:r>
              <a:rPr lang="nb-NO" err="1"/>
              <a:t>ipsum</a:t>
            </a:r>
            <a:r>
              <a:rPr lang="nb-NO"/>
              <a:t> </a:t>
            </a:r>
            <a:r>
              <a:rPr lang="nb-NO" err="1"/>
              <a:t>iur</a:t>
            </a:r>
            <a:r>
              <a:rPr lang="nb-NO"/>
              <a:t>? </a:t>
            </a:r>
          </a:p>
          <a:p>
            <a:endParaRPr lang="nb-NO"/>
          </a:p>
          <a:p>
            <a:r>
              <a:rPr lang="nb-NO"/>
              <a:t>Unt </a:t>
            </a:r>
            <a:r>
              <a:rPr lang="nb-NO" err="1"/>
              <a:t>maio</a:t>
            </a:r>
            <a:r>
              <a:rPr lang="nb-NO"/>
              <a:t>. </a:t>
            </a:r>
            <a:r>
              <a:rPr lang="nb-NO" err="1"/>
              <a:t>Volorum</a:t>
            </a:r>
            <a:r>
              <a:rPr lang="nb-NO"/>
              <a:t> </a:t>
            </a:r>
            <a:r>
              <a:rPr lang="nb-NO" err="1"/>
              <a:t>num</a:t>
            </a:r>
            <a:r>
              <a:rPr lang="nb-NO"/>
              <a:t> </a:t>
            </a:r>
            <a:r>
              <a:rPr lang="nb-NO" err="1"/>
              <a:t>alignis</a:t>
            </a:r>
            <a:r>
              <a:rPr lang="nb-NO"/>
              <a:t> </a:t>
            </a:r>
            <a:r>
              <a:rPr lang="nb-NO" err="1"/>
              <a:t>tiusantia</a:t>
            </a:r>
            <a:r>
              <a:rPr lang="nb-NO"/>
              <a:t> </a:t>
            </a:r>
            <a:r>
              <a:rPr lang="nb-NO" err="1"/>
              <a:t>deseque</a:t>
            </a:r>
            <a:r>
              <a:rPr lang="nb-NO"/>
              <a:t> </a:t>
            </a:r>
            <a:r>
              <a:rPr lang="nb-NO" err="1"/>
              <a:t>dolorehendam</a:t>
            </a:r>
            <a:r>
              <a:rPr lang="nb-NO"/>
              <a:t> natur </a:t>
            </a:r>
            <a:r>
              <a:rPr lang="nb-NO" err="1"/>
              <a:t>seque</a:t>
            </a:r>
            <a:r>
              <a:rPr lang="nb-NO"/>
              <a:t> </a:t>
            </a:r>
            <a:r>
              <a:rPr lang="nb-NO" err="1"/>
              <a:t>solorunt</a:t>
            </a:r>
            <a:r>
              <a:rPr lang="nb-NO"/>
              <a:t> as </a:t>
            </a:r>
            <a:r>
              <a:rPr lang="nb-NO" err="1"/>
              <a:t>andis</a:t>
            </a:r>
            <a:r>
              <a:rPr lang="nb-NO"/>
              <a:t> et el </a:t>
            </a:r>
            <a:r>
              <a:rPr lang="nb-NO" err="1"/>
              <a:t>invellorior</a:t>
            </a:r>
            <a:r>
              <a:rPr lang="nb-NO"/>
              <a:t> </a:t>
            </a:r>
            <a:r>
              <a:rPr lang="nb-NO" err="1"/>
              <a:t>aut</a:t>
            </a:r>
            <a:r>
              <a:rPr lang="nb-NO"/>
              <a:t> </a:t>
            </a:r>
            <a:r>
              <a:rPr lang="nb-NO" err="1"/>
              <a:t>iuntiostis</a:t>
            </a:r>
            <a:r>
              <a:rPr lang="nb-NO"/>
              <a:t> nos ex </a:t>
            </a:r>
            <a:r>
              <a:rPr lang="nb-NO" err="1"/>
              <a:t>evelluptatus</a:t>
            </a:r>
            <a:r>
              <a:rPr lang="nb-NO"/>
              <a:t> </a:t>
            </a:r>
            <a:r>
              <a:rPr lang="nb-NO" err="1"/>
              <a:t>excepe</a:t>
            </a:r>
            <a:r>
              <a:rPr lang="nb-NO"/>
              <a:t> </a:t>
            </a:r>
            <a:r>
              <a:rPr lang="nb-NO" err="1"/>
              <a:t>nisi</a:t>
            </a:r>
            <a:r>
              <a:rPr lang="nb-NO"/>
              <a:t> </a:t>
            </a:r>
            <a:r>
              <a:rPr lang="nb-NO" err="1"/>
              <a:t>officto</a:t>
            </a:r>
            <a:r>
              <a:rPr lang="nb-NO"/>
              <a:t> </a:t>
            </a:r>
            <a:r>
              <a:rPr lang="nb-NO" err="1"/>
              <a:t>rrumque</a:t>
            </a:r>
            <a:r>
              <a:rPr lang="nb-NO"/>
              <a:t> </a:t>
            </a:r>
            <a:r>
              <a:rPr lang="nb-NO" err="1"/>
              <a:t>maximinis</a:t>
            </a:r>
            <a:r>
              <a:rPr lang="nb-NO"/>
              <a:t> </a:t>
            </a:r>
            <a:r>
              <a:rPr lang="nb-NO" err="1"/>
              <a:t>resedipit</a:t>
            </a:r>
            <a:r>
              <a:rPr lang="nb-NO"/>
              <a:t> </a:t>
            </a:r>
            <a:r>
              <a:rPr lang="nb-NO" err="1"/>
              <a:t>volupis</a:t>
            </a:r>
            <a:r>
              <a:rPr lang="nb-NO"/>
              <a:t> </a:t>
            </a:r>
            <a:r>
              <a:rPr lang="nb-NO" err="1"/>
              <a:t>aspedipsunt</a:t>
            </a:r>
            <a:r>
              <a:rPr lang="nb-NO"/>
              <a:t>.</a:t>
            </a:r>
          </a:p>
          <a:p>
            <a:r>
              <a:rPr lang="nb-NO"/>
              <a:t>As </a:t>
            </a:r>
            <a:r>
              <a:rPr lang="nb-NO" err="1"/>
              <a:t>aut</a:t>
            </a:r>
            <a:r>
              <a:rPr lang="nb-NO"/>
              <a:t> </a:t>
            </a:r>
            <a:r>
              <a:rPr lang="nb-NO" err="1"/>
              <a:t>inci</a:t>
            </a:r>
            <a:r>
              <a:rPr lang="nb-NO"/>
              <a:t> </a:t>
            </a:r>
            <a:r>
              <a:rPr lang="nb-NO" err="1"/>
              <a:t>omni</a:t>
            </a:r>
            <a:r>
              <a:rPr lang="nb-NO"/>
              <a:t> nis </a:t>
            </a:r>
            <a:r>
              <a:rPr lang="nb-NO" err="1"/>
              <a:t>elecati</a:t>
            </a:r>
            <a:r>
              <a:rPr lang="nb-NO"/>
              <a:t> </a:t>
            </a:r>
            <a:r>
              <a:rPr lang="nb-NO" err="1"/>
              <a:t>onserib</a:t>
            </a:r>
            <a:r>
              <a:rPr lang="nb-NO"/>
              <a:t> </a:t>
            </a:r>
            <a:r>
              <a:rPr lang="nb-NO" err="1"/>
              <a:t>eaquamus</a:t>
            </a:r>
            <a:r>
              <a:rPr lang="nb-NO"/>
              <a:t> </a:t>
            </a:r>
            <a:r>
              <a:rPr lang="nb-NO" err="1"/>
              <a:t>eum</a:t>
            </a:r>
            <a:r>
              <a:rPr lang="nb-NO"/>
              <a:t> </a:t>
            </a:r>
            <a:r>
              <a:rPr lang="nb-NO" err="1"/>
              <a:t>reic</a:t>
            </a:r>
            <a:r>
              <a:rPr lang="nb-NO"/>
              <a:t> to </a:t>
            </a:r>
            <a:r>
              <a:rPr lang="nb-NO" err="1"/>
              <a:t>tecus</a:t>
            </a:r>
            <a:r>
              <a:rPr lang="nb-NO"/>
              <a:t> </a:t>
            </a:r>
            <a:r>
              <a:rPr lang="nb-NO" err="1"/>
              <a:t>elecati</a:t>
            </a:r>
            <a:r>
              <a:rPr lang="nb-NO"/>
              <a:t> </a:t>
            </a:r>
            <a:r>
              <a:rPr lang="nb-NO" err="1"/>
              <a:t>onserib</a:t>
            </a:r>
            <a:r>
              <a:rPr lang="nb-NO"/>
              <a:t> </a:t>
            </a:r>
            <a:r>
              <a:rPr lang="nb-NO" err="1"/>
              <a:t>eaquamus</a:t>
            </a:r>
            <a:r>
              <a:rPr lang="nb-NO"/>
              <a:t> </a:t>
            </a:r>
            <a:r>
              <a:rPr lang="nb-NO" err="1"/>
              <a:t>eum</a:t>
            </a:r>
            <a:r>
              <a:rPr lang="nb-NO"/>
              <a:t> </a:t>
            </a:r>
            <a:r>
              <a:rPr lang="nb-NO" err="1"/>
              <a:t>reic</a:t>
            </a:r>
            <a:r>
              <a:rPr lang="nb-NO"/>
              <a:t> to </a:t>
            </a:r>
            <a:r>
              <a:rPr lang="nb-NO" err="1"/>
              <a:t>tecus</a:t>
            </a:r>
            <a:r>
              <a:rPr lang="nb-NO"/>
              <a:t> </a:t>
            </a:r>
            <a:r>
              <a:rPr lang="nb-NO" err="1"/>
              <a:t>quod</a:t>
            </a:r>
            <a:r>
              <a:rPr lang="nb-NO"/>
              <a:t> </a:t>
            </a:r>
            <a:r>
              <a:rPr lang="nb-NO" err="1"/>
              <a:t>ullandi</a:t>
            </a:r>
            <a:r>
              <a:rPr lang="nb-NO"/>
              <a:t> </a:t>
            </a:r>
            <a:r>
              <a:rPr lang="nb-NO" err="1"/>
              <a:t>gnatem</a:t>
            </a:r>
            <a:r>
              <a:rPr lang="nb-NO"/>
              <a:t> </a:t>
            </a:r>
            <a:r>
              <a:rPr lang="nb-NO" err="1"/>
              <a:t>fugia</a:t>
            </a:r>
            <a:r>
              <a:rPr lang="nb-NO"/>
              <a:t> di as </a:t>
            </a:r>
            <a:r>
              <a:rPr lang="nb-NO" err="1"/>
              <a:t>conesequi</a:t>
            </a:r>
            <a:r>
              <a:rPr lang="nb-NO"/>
              <a:t> </a:t>
            </a:r>
            <a:r>
              <a:rPr lang="nb-NO" err="1"/>
              <a:t>dolupta</a:t>
            </a:r>
            <a:r>
              <a:rPr lang="nb-NO"/>
              <a:t> </a:t>
            </a:r>
            <a:r>
              <a:rPr lang="nb-NO" err="1"/>
              <a:t>tinulla</a:t>
            </a:r>
            <a:r>
              <a:rPr lang="nb-NO"/>
              <a:t> </a:t>
            </a:r>
            <a:r>
              <a:rPr lang="nb-NO" err="1"/>
              <a:t>dolorro</a:t>
            </a:r>
            <a:r>
              <a:rPr lang="nb-NO"/>
              <a:t> </a:t>
            </a:r>
            <a:r>
              <a:rPr lang="nb-NO" err="1"/>
              <a:t>verspitisi</a:t>
            </a:r>
            <a:r>
              <a:rPr lang="nb-NO"/>
              <a:t> </a:t>
            </a:r>
            <a:r>
              <a:rPr lang="nb-NO" err="1"/>
              <a:t>int</a:t>
            </a:r>
            <a:r>
              <a:rPr lang="nb-NO"/>
              <a:t>, </a:t>
            </a:r>
            <a:r>
              <a:rPr lang="nb-NO" err="1"/>
              <a:t>omniendictur</a:t>
            </a:r>
            <a:r>
              <a:rPr lang="nb-NO"/>
              <a:t> </a:t>
            </a:r>
            <a:r>
              <a:rPr lang="nb-NO" err="1"/>
              <a:t>reium</a:t>
            </a:r>
            <a:r>
              <a:rPr lang="nb-NO"/>
              <a:t> </a:t>
            </a:r>
            <a:r>
              <a:rPr lang="nb-NO" err="1"/>
              <a:t>quament</a:t>
            </a:r>
            <a:r>
              <a:rPr lang="nb-NO"/>
              <a:t> </a:t>
            </a:r>
            <a:r>
              <a:rPr lang="nb-NO" err="1"/>
              <a:t>autem</a:t>
            </a:r>
            <a:r>
              <a:rPr lang="nb-NO"/>
              <a:t> </a:t>
            </a:r>
            <a:r>
              <a:rPr lang="nb-NO" err="1"/>
              <a:t>volorempora</a:t>
            </a:r>
            <a:r>
              <a:rPr lang="nb-NO"/>
              <a:t> </a:t>
            </a:r>
            <a:r>
              <a:rPr lang="nb-NO" err="1"/>
              <a:t>porepe</a:t>
            </a:r>
            <a:r>
              <a:rPr lang="nb-NO"/>
              <a:t> </a:t>
            </a:r>
            <a:r>
              <a:rPr lang="nb-NO" err="1"/>
              <a:t>vendigendio</a:t>
            </a:r>
            <a:r>
              <a:rPr lang="nb-NO"/>
              <a:t> </a:t>
            </a:r>
            <a:r>
              <a:rPr lang="nb-NO" err="1"/>
              <a:t>que</a:t>
            </a:r>
            <a:r>
              <a:rPr lang="nb-NO"/>
              <a:t> </a:t>
            </a:r>
            <a:r>
              <a:rPr lang="nb-NO" err="1"/>
              <a:t>conserit</a:t>
            </a:r>
            <a:r>
              <a:rPr lang="nb-NO"/>
              <a:t> </a:t>
            </a:r>
            <a:r>
              <a:rPr lang="nb-NO" err="1"/>
              <a:t>ventem</a:t>
            </a:r>
            <a:r>
              <a:rPr lang="nb-NO"/>
              <a:t> </a:t>
            </a:r>
            <a:r>
              <a:rPr lang="nb-NO" err="1"/>
              <a:t>doluptat</a:t>
            </a:r>
            <a:r>
              <a:rPr lang="nb-NO"/>
              <a:t> </a:t>
            </a:r>
            <a:r>
              <a:rPr lang="nb-NO" err="1"/>
              <a:t>voluptiis</a:t>
            </a:r>
            <a:r>
              <a:rPr lang="nb-NO"/>
              <a:t> </a:t>
            </a:r>
            <a:r>
              <a:rPr lang="nb-NO" err="1"/>
              <a:t>eum</a:t>
            </a:r>
            <a:r>
              <a:rPr lang="nb-NO"/>
              <a:t> di </a:t>
            </a:r>
            <a:r>
              <a:rPr lang="nb-NO" err="1"/>
              <a:t>omniaeriae</a:t>
            </a:r>
            <a:r>
              <a:rPr lang="nb-NO"/>
              <a:t> </a:t>
            </a:r>
            <a:r>
              <a:rPr lang="nb-NO" err="1"/>
              <a:t>ere</a:t>
            </a:r>
            <a:r>
              <a:rPr lang="nb-NO"/>
              <a:t> volum </a:t>
            </a:r>
            <a:r>
              <a:rPr lang="nb-NO" err="1"/>
              <a:t>venit</a:t>
            </a:r>
            <a:r>
              <a:rPr lang="nb-NO"/>
              <a:t> </a:t>
            </a:r>
            <a:r>
              <a:rPr lang="nb-NO" err="1"/>
              <a:t>quis</a:t>
            </a:r>
            <a:r>
              <a:rPr lang="nb-NO"/>
              <a:t> </a:t>
            </a:r>
            <a:r>
              <a:rPr lang="nb-NO" err="1"/>
              <a:t>cone</a:t>
            </a:r>
            <a:r>
              <a:rPr lang="nb-NO"/>
              <a:t> </a:t>
            </a:r>
            <a:r>
              <a:rPr lang="nb-NO" err="1"/>
              <a:t>cuptae</a:t>
            </a:r>
            <a:r>
              <a:rPr lang="nb-NO"/>
              <a:t> </a:t>
            </a:r>
            <a:r>
              <a:rPr lang="nb-NO" err="1"/>
              <a:t>nonse</a:t>
            </a:r>
            <a:r>
              <a:rPr lang="nb-NO"/>
              <a:t> </a:t>
            </a:r>
            <a:r>
              <a:rPr lang="nb-NO" err="1"/>
              <a:t>int</a:t>
            </a:r>
            <a:r>
              <a:rPr lang="nb-NO"/>
              <a:t> </a:t>
            </a:r>
            <a:r>
              <a:rPr lang="nb-NO" err="1"/>
              <a:t>alitendam</a:t>
            </a:r>
            <a:r>
              <a:rPr lang="nb-NO"/>
              <a:t>, </a:t>
            </a:r>
            <a:r>
              <a:rPr lang="nb-NO" err="1"/>
              <a:t>excestissit</a:t>
            </a:r>
            <a:r>
              <a:rPr lang="nb-NO"/>
              <a:t> </a:t>
            </a:r>
            <a:r>
              <a:rPr lang="nb-NO" err="1"/>
              <a:t>volorio</a:t>
            </a:r>
            <a:r>
              <a:rPr lang="nb-NO"/>
              <a:t> </a:t>
            </a:r>
            <a:r>
              <a:rPr lang="nb-NO" err="1"/>
              <a:t>excea</a:t>
            </a:r>
            <a:r>
              <a:rPr lang="nb-NO"/>
              <a:t> </a:t>
            </a:r>
            <a:r>
              <a:rPr lang="nb-NO" err="1"/>
              <a:t>ditatis</a:t>
            </a:r>
            <a:r>
              <a:rPr lang="nb-NO"/>
              <a:t> </a:t>
            </a:r>
            <a:r>
              <a:rPr lang="nb-NO" err="1"/>
              <a:t>volorporest</a:t>
            </a:r>
            <a:r>
              <a:rPr lang="nb-NO"/>
              <a:t> </a:t>
            </a:r>
            <a:r>
              <a:rPr lang="nb-NO" err="1"/>
              <a:t>quae</a:t>
            </a:r>
            <a:r>
              <a:rPr lang="nb-NO"/>
              <a:t>. Ra </a:t>
            </a:r>
            <a:r>
              <a:rPr lang="nb-NO" err="1"/>
              <a:t>vitatum</a:t>
            </a:r>
            <a:r>
              <a:rPr lang="nb-NO"/>
              <a:t> ni </a:t>
            </a:r>
            <a:r>
              <a:rPr lang="nb-NO" err="1"/>
              <a:t>dolorporia</a:t>
            </a:r>
            <a:r>
              <a:rPr lang="nb-NO"/>
              <a:t> </a:t>
            </a:r>
            <a:r>
              <a:rPr lang="nb-NO" err="1"/>
              <a:t>cus</a:t>
            </a:r>
            <a:r>
              <a:rPr lang="nb-NO"/>
              <a:t>.</a:t>
            </a:r>
          </a:p>
          <a:p>
            <a:pPr marL="13335" marR="32384">
              <a:lnSpc>
                <a:spcPct val="100000"/>
              </a:lnSpc>
              <a:spcBef>
                <a:spcPts val="1340"/>
              </a:spcBef>
            </a:pPr>
            <a:r>
              <a:rPr lang="nb-NO" b="1" spc="-5">
                <a:solidFill>
                  <a:schemeClr val="accent2"/>
                </a:solidFill>
                <a:cs typeface="BrandonText-Light"/>
              </a:rPr>
              <a:t>TILLIT TIL RESULTATENE</a:t>
            </a:r>
          </a:p>
          <a:p>
            <a:r>
              <a:rPr lang="nb-NO" spc="-5">
                <a:solidFill>
                  <a:srgbClr val="231F20"/>
                </a:solidFill>
                <a:cs typeface="BrandonText-Light"/>
              </a:rPr>
              <a:t>Brødtekst </a:t>
            </a:r>
            <a:r>
              <a:rPr lang="nb-NO" spc="-5" err="1">
                <a:solidFill>
                  <a:srgbClr val="231F20"/>
                </a:solidFill>
                <a:cs typeface="BrandonText-Light"/>
              </a:rPr>
              <a:t>Calibri</a:t>
            </a:r>
            <a:r>
              <a:rPr lang="nb-NO" spc="-5">
                <a:solidFill>
                  <a:srgbClr val="231F20"/>
                </a:solidFill>
                <a:cs typeface="BrandonText-Light"/>
              </a:rPr>
              <a:t> 11 </a:t>
            </a:r>
            <a:r>
              <a:rPr lang="nb-NO" spc="-5" err="1">
                <a:solidFill>
                  <a:srgbClr val="231F20"/>
                </a:solidFill>
                <a:cs typeface="BrandonText-Light"/>
              </a:rPr>
              <a:t>pt</a:t>
            </a:r>
            <a:r>
              <a:rPr lang="nb-NO" spc="-5">
                <a:solidFill>
                  <a:srgbClr val="231F20"/>
                </a:solidFill>
                <a:cs typeface="BrandonText-Light"/>
              </a:rPr>
              <a:t> … </a:t>
            </a:r>
            <a:r>
              <a:rPr lang="nb-NO" err="1"/>
              <a:t>verspe</a:t>
            </a:r>
            <a:r>
              <a:rPr lang="nb-NO"/>
              <a:t> </a:t>
            </a:r>
            <a:r>
              <a:rPr lang="nb-NO" err="1"/>
              <a:t>ommo</a:t>
            </a:r>
            <a:r>
              <a:rPr lang="nb-NO"/>
              <a:t> </a:t>
            </a:r>
            <a:r>
              <a:rPr lang="nb-NO" err="1"/>
              <a:t>estiore</a:t>
            </a:r>
            <a:r>
              <a:rPr lang="nb-NO"/>
              <a:t> </a:t>
            </a:r>
            <a:r>
              <a:rPr lang="nb-NO" err="1"/>
              <a:t>perferferiam</a:t>
            </a:r>
            <a:r>
              <a:rPr lang="nb-NO"/>
              <a:t> </a:t>
            </a:r>
            <a:r>
              <a:rPr lang="nb-NO" err="1"/>
              <a:t>haruptatas</a:t>
            </a:r>
            <a:r>
              <a:rPr lang="nb-NO"/>
              <a:t> </a:t>
            </a:r>
            <a:r>
              <a:rPr lang="nb-NO" err="1"/>
              <a:t>eaquia</a:t>
            </a:r>
            <a:r>
              <a:rPr lang="nb-NO"/>
              <a:t> </a:t>
            </a:r>
            <a:r>
              <a:rPr lang="nb-NO" err="1"/>
              <a:t>voluptisti</a:t>
            </a:r>
            <a:r>
              <a:rPr lang="nb-NO"/>
              <a:t> </a:t>
            </a:r>
            <a:r>
              <a:rPr lang="nb-NO" err="1"/>
              <a:t>vellenecates</a:t>
            </a:r>
            <a:r>
              <a:rPr lang="nb-NO"/>
              <a:t> as </a:t>
            </a:r>
            <a:r>
              <a:rPr lang="nb-NO" err="1"/>
              <a:t>inus</a:t>
            </a:r>
            <a:r>
              <a:rPr lang="nb-NO"/>
              <a:t> </a:t>
            </a:r>
            <a:r>
              <a:rPr lang="nb-NO" err="1"/>
              <a:t>dolupti</a:t>
            </a:r>
            <a:r>
              <a:rPr lang="nb-NO"/>
              <a:t> </a:t>
            </a:r>
            <a:r>
              <a:rPr lang="nb-NO" err="1"/>
              <a:t>coriti</a:t>
            </a:r>
            <a:r>
              <a:rPr lang="nb-NO"/>
              <a:t> </a:t>
            </a:r>
            <a:r>
              <a:rPr lang="nb-NO" err="1"/>
              <a:t>dolent</a:t>
            </a:r>
            <a:r>
              <a:rPr lang="nb-NO"/>
              <a:t> </a:t>
            </a:r>
            <a:r>
              <a:rPr lang="nb-NO" err="1"/>
              <a:t>laborae</a:t>
            </a:r>
            <a:r>
              <a:rPr lang="nb-NO"/>
              <a:t> </a:t>
            </a:r>
            <a:r>
              <a:rPr lang="nb-NO" err="1"/>
              <a:t>qui</a:t>
            </a:r>
            <a:r>
              <a:rPr lang="nb-NO"/>
              <a:t> as </a:t>
            </a:r>
            <a:r>
              <a:rPr lang="nb-NO" err="1"/>
              <a:t>numque</a:t>
            </a:r>
            <a:r>
              <a:rPr lang="nb-NO"/>
              <a:t> </a:t>
            </a:r>
            <a:r>
              <a:rPr lang="nb-NO" err="1"/>
              <a:t>qui</a:t>
            </a:r>
            <a:r>
              <a:rPr lang="nb-NO"/>
              <a:t> </a:t>
            </a:r>
            <a:r>
              <a:rPr lang="nb-NO" err="1"/>
              <a:t>volorep</a:t>
            </a:r>
            <a:r>
              <a:rPr lang="nb-NO"/>
              <a:t> </a:t>
            </a:r>
            <a:r>
              <a:rPr lang="nb-NO" err="1"/>
              <a:t>elecati</a:t>
            </a:r>
            <a:r>
              <a:rPr lang="nb-NO"/>
              <a:t> </a:t>
            </a:r>
            <a:r>
              <a:rPr lang="nb-NO" err="1"/>
              <a:t>onserib</a:t>
            </a:r>
            <a:r>
              <a:rPr lang="nb-NO"/>
              <a:t> </a:t>
            </a:r>
            <a:r>
              <a:rPr lang="nb-NO" err="1"/>
              <a:t>eaquamus</a:t>
            </a:r>
            <a:r>
              <a:rPr lang="nb-NO"/>
              <a:t> </a:t>
            </a:r>
            <a:r>
              <a:rPr lang="nb-NO" err="1"/>
              <a:t>eum</a:t>
            </a:r>
            <a:r>
              <a:rPr lang="nb-NO"/>
              <a:t> </a:t>
            </a:r>
            <a:r>
              <a:rPr lang="nb-NO" err="1"/>
              <a:t>reic</a:t>
            </a:r>
            <a:r>
              <a:rPr lang="nb-NO"/>
              <a:t> to </a:t>
            </a:r>
            <a:r>
              <a:rPr lang="nb-NO" err="1"/>
              <a:t>tecus</a:t>
            </a:r>
            <a:r>
              <a:rPr lang="nb-NO"/>
              <a:t> </a:t>
            </a:r>
            <a:r>
              <a:rPr lang="nb-NO" err="1"/>
              <a:t>elecati</a:t>
            </a:r>
            <a:r>
              <a:rPr lang="nb-NO"/>
              <a:t> </a:t>
            </a:r>
            <a:r>
              <a:rPr lang="nb-NO" err="1"/>
              <a:t>onserib</a:t>
            </a:r>
            <a:r>
              <a:rPr lang="nb-NO"/>
              <a:t> </a:t>
            </a:r>
            <a:r>
              <a:rPr lang="nb-NO" err="1"/>
              <a:t>eaquamus</a:t>
            </a:r>
            <a:r>
              <a:rPr lang="nb-NO"/>
              <a:t> </a:t>
            </a:r>
            <a:r>
              <a:rPr lang="nb-NO" err="1"/>
              <a:t>eum</a:t>
            </a:r>
            <a:r>
              <a:rPr lang="nb-NO"/>
              <a:t> </a:t>
            </a:r>
            <a:r>
              <a:rPr lang="nb-NO" err="1"/>
              <a:t>reic</a:t>
            </a:r>
            <a:r>
              <a:rPr lang="nb-NO"/>
              <a:t> to </a:t>
            </a:r>
            <a:r>
              <a:rPr lang="nb-NO" err="1"/>
              <a:t>tecus</a:t>
            </a:r>
            <a:r>
              <a:rPr lang="nb-NO"/>
              <a:t> </a:t>
            </a:r>
            <a:r>
              <a:rPr lang="nb-NO" err="1"/>
              <a:t>elecati</a:t>
            </a:r>
            <a:r>
              <a:rPr lang="nb-NO"/>
              <a:t> </a:t>
            </a:r>
            <a:r>
              <a:rPr lang="nb-NO" err="1"/>
              <a:t>onserib</a:t>
            </a:r>
            <a:r>
              <a:rPr lang="nb-NO"/>
              <a:t> </a:t>
            </a:r>
            <a:r>
              <a:rPr lang="nb-NO" err="1"/>
              <a:t>eaquamus</a:t>
            </a:r>
            <a:r>
              <a:rPr lang="nb-NO"/>
              <a:t> </a:t>
            </a:r>
            <a:r>
              <a:rPr lang="nb-NO" err="1"/>
              <a:t>eum</a:t>
            </a:r>
            <a:r>
              <a:rPr lang="nb-NO"/>
              <a:t> </a:t>
            </a:r>
            <a:r>
              <a:rPr lang="nb-NO" err="1"/>
              <a:t>reic</a:t>
            </a:r>
            <a:r>
              <a:rPr lang="nb-NO"/>
              <a:t> to </a:t>
            </a:r>
            <a:r>
              <a:rPr lang="nb-NO" err="1"/>
              <a:t>tecus</a:t>
            </a:r>
            <a:r>
              <a:rPr lang="nb-NO"/>
              <a:t> </a:t>
            </a:r>
            <a:r>
              <a:rPr lang="nb-NO" err="1"/>
              <a:t>mincipsa</a:t>
            </a:r>
            <a:r>
              <a:rPr lang="nb-NO"/>
              <a:t> Ut </a:t>
            </a:r>
            <a:r>
              <a:rPr lang="nb-NO" err="1"/>
              <a:t>excearum</a:t>
            </a:r>
            <a:r>
              <a:rPr lang="nb-NO"/>
              <a:t> rem </a:t>
            </a:r>
            <a:r>
              <a:rPr lang="nb-NO" err="1"/>
              <a:t>conseni</a:t>
            </a:r>
            <a:r>
              <a:rPr lang="nb-NO"/>
              <a:t> </a:t>
            </a:r>
            <a:r>
              <a:rPr lang="nb-NO" err="1"/>
              <a:t>maximent</a:t>
            </a:r>
            <a:r>
              <a:rPr lang="nb-NO"/>
              <a:t> et </a:t>
            </a:r>
            <a:r>
              <a:rPr lang="nb-NO" err="1"/>
              <a:t>aut</a:t>
            </a:r>
            <a:r>
              <a:rPr lang="nb-NO"/>
              <a:t> </a:t>
            </a:r>
            <a:r>
              <a:rPr lang="nb-NO" err="1"/>
              <a:t>dolorro</a:t>
            </a:r>
            <a:r>
              <a:rPr lang="nb-NO"/>
              <a:t> </a:t>
            </a:r>
            <a:r>
              <a:rPr lang="nb-NO" err="1"/>
              <a:t>ommolup</a:t>
            </a:r>
            <a:r>
              <a:rPr lang="nb-NO"/>
              <a:t> </a:t>
            </a:r>
            <a:r>
              <a:rPr lang="nb-NO" err="1"/>
              <a:t>tatiaspe</a:t>
            </a:r>
            <a:r>
              <a:rPr lang="nb-NO"/>
              <a:t> pos dunt </a:t>
            </a:r>
            <a:r>
              <a:rPr lang="nb-NO" err="1"/>
              <a:t>laccupiendi</a:t>
            </a:r>
            <a:r>
              <a:rPr lang="nb-NO"/>
              <a:t> </a:t>
            </a:r>
            <a:r>
              <a:rPr lang="nb-NO" err="1"/>
              <a:t>autesedis</a:t>
            </a:r>
            <a:r>
              <a:rPr lang="nb-NO"/>
              <a:t> res </a:t>
            </a:r>
            <a:r>
              <a:rPr lang="nb-NO" err="1"/>
              <a:t>eveleca</a:t>
            </a:r>
            <a:r>
              <a:rPr lang="nb-NO"/>
              <a:t> </a:t>
            </a:r>
            <a:r>
              <a:rPr lang="nb-NO" err="1"/>
              <a:t>borenis</a:t>
            </a:r>
            <a:r>
              <a:rPr lang="nb-NO"/>
              <a:t> </a:t>
            </a:r>
            <a:r>
              <a:rPr lang="nb-NO" err="1"/>
              <a:t>simaximi</a:t>
            </a:r>
            <a:r>
              <a:rPr lang="nb-NO"/>
              <a:t>, </a:t>
            </a:r>
            <a:r>
              <a:rPr lang="nb-NO" err="1"/>
              <a:t>quas</a:t>
            </a:r>
            <a:r>
              <a:rPr lang="nb-NO"/>
              <a:t> dolenita as </a:t>
            </a:r>
            <a:r>
              <a:rPr lang="nb-NO" err="1"/>
              <a:t>eaquamet</a:t>
            </a:r>
            <a:r>
              <a:rPr lang="nb-NO"/>
              <a:t> </a:t>
            </a:r>
            <a:r>
              <a:rPr lang="nb-NO" err="1"/>
              <a:t>ipsum</a:t>
            </a:r>
            <a:r>
              <a:rPr lang="nb-NO"/>
              <a:t> </a:t>
            </a:r>
            <a:r>
              <a:rPr lang="nb-NO" err="1"/>
              <a:t>iur</a:t>
            </a:r>
            <a:r>
              <a:rPr lang="nb-NO"/>
              <a:t>? </a:t>
            </a:r>
          </a:p>
          <a:p>
            <a:endParaRPr lang="nb-NO"/>
          </a:p>
          <a:p>
            <a:r>
              <a:rPr lang="nb-NO"/>
              <a:t>Unt </a:t>
            </a:r>
            <a:r>
              <a:rPr lang="nb-NO" err="1"/>
              <a:t>maio</a:t>
            </a:r>
            <a:r>
              <a:rPr lang="nb-NO"/>
              <a:t>. </a:t>
            </a:r>
            <a:r>
              <a:rPr lang="nb-NO" err="1"/>
              <a:t>Volorum</a:t>
            </a:r>
            <a:r>
              <a:rPr lang="nb-NO"/>
              <a:t> </a:t>
            </a:r>
            <a:r>
              <a:rPr lang="nb-NO" err="1"/>
              <a:t>num</a:t>
            </a:r>
            <a:r>
              <a:rPr lang="nb-NO"/>
              <a:t> </a:t>
            </a:r>
            <a:r>
              <a:rPr lang="nb-NO" err="1"/>
              <a:t>alignis</a:t>
            </a:r>
            <a:r>
              <a:rPr lang="nb-NO"/>
              <a:t> </a:t>
            </a:r>
            <a:r>
              <a:rPr lang="nb-NO" err="1"/>
              <a:t>tiusantia</a:t>
            </a:r>
            <a:r>
              <a:rPr lang="nb-NO"/>
              <a:t> </a:t>
            </a:r>
            <a:r>
              <a:rPr lang="nb-NO" err="1"/>
              <a:t>deseque</a:t>
            </a:r>
            <a:r>
              <a:rPr lang="nb-NO"/>
              <a:t> </a:t>
            </a:r>
            <a:r>
              <a:rPr lang="nb-NO" err="1"/>
              <a:t>invellorior</a:t>
            </a:r>
            <a:r>
              <a:rPr lang="nb-NO"/>
              <a:t> </a:t>
            </a:r>
            <a:r>
              <a:rPr lang="nb-NO" err="1"/>
              <a:t>aut</a:t>
            </a:r>
            <a:r>
              <a:rPr lang="nb-NO"/>
              <a:t> </a:t>
            </a:r>
            <a:r>
              <a:rPr lang="nb-NO" err="1"/>
              <a:t>iuntiostis</a:t>
            </a:r>
            <a:r>
              <a:rPr lang="nb-NO"/>
              <a:t> nos ex </a:t>
            </a:r>
            <a:r>
              <a:rPr lang="nb-NO" err="1"/>
              <a:t>evelluptatus</a:t>
            </a:r>
            <a:r>
              <a:rPr lang="nb-NO"/>
              <a:t> </a:t>
            </a:r>
            <a:r>
              <a:rPr lang="nb-NO" err="1"/>
              <a:t>excepe</a:t>
            </a:r>
            <a:r>
              <a:rPr lang="nb-NO"/>
              <a:t> </a:t>
            </a:r>
            <a:r>
              <a:rPr lang="nb-NO" err="1"/>
              <a:t>nisi</a:t>
            </a:r>
            <a:r>
              <a:rPr lang="nb-NO"/>
              <a:t> </a:t>
            </a:r>
            <a:r>
              <a:rPr lang="nb-NO" err="1"/>
              <a:t>officto</a:t>
            </a:r>
            <a:r>
              <a:rPr lang="nb-NO"/>
              <a:t> </a:t>
            </a:r>
            <a:r>
              <a:rPr lang="nb-NO" err="1"/>
              <a:t>rrumque</a:t>
            </a:r>
            <a:r>
              <a:rPr lang="nb-NO"/>
              <a:t> </a:t>
            </a:r>
            <a:r>
              <a:rPr lang="nb-NO" err="1"/>
              <a:t>maximinis</a:t>
            </a:r>
            <a:r>
              <a:rPr lang="nb-NO"/>
              <a:t> </a:t>
            </a:r>
            <a:r>
              <a:rPr lang="nb-NO" err="1"/>
              <a:t>resedipit</a:t>
            </a:r>
            <a:r>
              <a:rPr lang="nb-NO"/>
              <a:t> </a:t>
            </a:r>
            <a:r>
              <a:rPr lang="nb-NO" err="1"/>
              <a:t>volupis</a:t>
            </a:r>
            <a:r>
              <a:rPr lang="nb-NO"/>
              <a:t> </a:t>
            </a:r>
            <a:r>
              <a:rPr lang="nb-NO" err="1"/>
              <a:t>aspedipsunt</a:t>
            </a:r>
            <a:r>
              <a:rPr lang="nb-NO"/>
              <a:t>.</a:t>
            </a:r>
          </a:p>
          <a:p>
            <a:r>
              <a:rPr lang="nb-NO"/>
              <a:t>As </a:t>
            </a:r>
            <a:r>
              <a:rPr lang="nb-NO" err="1"/>
              <a:t>aut</a:t>
            </a:r>
            <a:r>
              <a:rPr lang="nb-NO"/>
              <a:t> </a:t>
            </a:r>
            <a:r>
              <a:rPr lang="nb-NO" err="1"/>
              <a:t>inci</a:t>
            </a:r>
            <a:r>
              <a:rPr lang="nb-NO"/>
              <a:t> </a:t>
            </a:r>
            <a:r>
              <a:rPr lang="nb-NO" err="1"/>
              <a:t>omni</a:t>
            </a:r>
            <a:r>
              <a:rPr lang="nb-NO"/>
              <a:t> nis </a:t>
            </a:r>
            <a:r>
              <a:rPr lang="nb-NO" err="1"/>
              <a:t>quod</a:t>
            </a:r>
            <a:r>
              <a:rPr lang="nb-NO"/>
              <a:t> </a:t>
            </a:r>
            <a:r>
              <a:rPr lang="nb-NO" err="1"/>
              <a:t>ullandi</a:t>
            </a:r>
            <a:r>
              <a:rPr lang="nb-NO"/>
              <a:t> </a:t>
            </a:r>
            <a:r>
              <a:rPr lang="nb-NO" err="1"/>
              <a:t>gnatem</a:t>
            </a:r>
            <a:r>
              <a:rPr lang="nb-NO"/>
              <a:t> </a:t>
            </a:r>
            <a:r>
              <a:rPr lang="nb-NO" err="1"/>
              <a:t>fugia</a:t>
            </a:r>
            <a:r>
              <a:rPr lang="nb-NO"/>
              <a:t> di</a:t>
            </a:r>
          </a:p>
        </p:txBody>
      </p:sp>
      <p:sp>
        <p:nvSpPr>
          <p:cNvPr id="13" name="Plassholder for innhold 2">
            <a:extLst>
              <a:ext uri="{FF2B5EF4-FFF2-40B4-BE49-F238E27FC236}">
                <a16:creationId xmlns:a16="http://schemas.microsoft.com/office/drawing/2014/main" id="{10305412-C01B-AA4E-B843-14F06DCD62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3884501" y="2285506"/>
            <a:ext cx="3311999" cy="8154176"/>
          </a:xfrm>
        </p:spPr>
        <p:txBody>
          <a:bodyPr wrap="square" lIns="0" tIns="0" rIns="0" bIns="0" anchor="t">
            <a:noAutofit/>
          </a:bodyPr>
          <a:lstStyle/>
          <a:p>
            <a:pPr marL="13335" marR="32384">
              <a:lnSpc>
                <a:spcPct val="100000"/>
              </a:lnSpc>
              <a:spcBef>
                <a:spcPts val="1340"/>
              </a:spcBef>
            </a:pPr>
            <a:r>
              <a:rPr lang="nb-NO" b="1" spc="-5" dirty="0">
                <a:solidFill>
                  <a:schemeClr val="accent2"/>
                </a:solidFill>
                <a:cs typeface="BrandonText-Light"/>
              </a:rPr>
              <a:t>OM DENNE FORSKNINGSOMTALEN</a:t>
            </a:r>
          </a:p>
          <a:p>
            <a:r>
              <a:rPr lang="nb-NO" spc="-5" dirty="0">
                <a:solidFill>
                  <a:srgbClr val="231F20"/>
                </a:solidFill>
                <a:cs typeface="BrandonText-Light"/>
              </a:rPr>
              <a:t>Brødtekst </a:t>
            </a:r>
            <a:r>
              <a:rPr lang="nb-NO" spc="-5" dirty="0" err="1">
                <a:solidFill>
                  <a:srgbClr val="231F20"/>
                </a:solidFill>
                <a:cs typeface="BrandonText-Light"/>
              </a:rPr>
              <a:t>Calibri</a:t>
            </a:r>
            <a:r>
              <a:rPr lang="nb-NO" spc="-5" dirty="0">
                <a:solidFill>
                  <a:srgbClr val="231F20"/>
                </a:solidFill>
                <a:cs typeface="BrandonText-Light"/>
              </a:rPr>
              <a:t> 11 </a:t>
            </a:r>
            <a:r>
              <a:rPr lang="nb-NO" spc="-5" dirty="0" err="1">
                <a:solidFill>
                  <a:srgbClr val="231F20"/>
                </a:solidFill>
                <a:cs typeface="BrandonText-Light"/>
              </a:rPr>
              <a:t>pt</a:t>
            </a:r>
            <a:r>
              <a:rPr lang="nb-NO" spc="-5" dirty="0">
                <a:solidFill>
                  <a:srgbClr val="231F20"/>
                </a:solidFill>
                <a:cs typeface="BrandonText-Light"/>
              </a:rPr>
              <a:t> … </a:t>
            </a:r>
            <a:r>
              <a:rPr lang="nb-NO" dirty="0" err="1"/>
              <a:t>verspe</a:t>
            </a:r>
            <a:r>
              <a:rPr lang="nb-NO" dirty="0"/>
              <a:t> </a:t>
            </a:r>
            <a:r>
              <a:rPr lang="nb-NO" dirty="0" err="1"/>
              <a:t>ommo</a:t>
            </a:r>
            <a:r>
              <a:rPr lang="nb-NO" dirty="0"/>
              <a:t> </a:t>
            </a:r>
            <a:r>
              <a:rPr lang="nb-NO" dirty="0" err="1"/>
              <a:t>estiore</a:t>
            </a:r>
            <a:r>
              <a:rPr lang="nb-NO" dirty="0"/>
              <a:t> </a:t>
            </a:r>
            <a:r>
              <a:rPr lang="nb-NO" dirty="0" err="1"/>
              <a:t>perferferiam</a:t>
            </a:r>
            <a:r>
              <a:rPr lang="nb-NO" dirty="0"/>
              <a:t> </a:t>
            </a:r>
            <a:r>
              <a:rPr lang="nb-NO" dirty="0" err="1"/>
              <a:t>haruptatas</a:t>
            </a:r>
            <a:r>
              <a:rPr lang="nb-NO" dirty="0"/>
              <a:t> </a:t>
            </a:r>
            <a:r>
              <a:rPr lang="nb-NO" dirty="0" err="1"/>
              <a:t>eaquia</a:t>
            </a:r>
            <a:r>
              <a:rPr lang="nb-NO" dirty="0"/>
              <a:t> </a:t>
            </a:r>
            <a:r>
              <a:rPr lang="nb-NO" dirty="0" err="1"/>
              <a:t>voluptisti</a:t>
            </a:r>
            <a:r>
              <a:rPr lang="nb-NO" dirty="0"/>
              <a:t> </a:t>
            </a:r>
            <a:r>
              <a:rPr lang="nb-NO" dirty="0" err="1"/>
              <a:t>vellenecates</a:t>
            </a:r>
            <a:r>
              <a:rPr lang="nb-NO" dirty="0"/>
              <a:t> as </a:t>
            </a:r>
            <a:r>
              <a:rPr lang="nb-NO" dirty="0" err="1"/>
              <a:t>inus</a:t>
            </a:r>
            <a:r>
              <a:rPr lang="nb-NO" dirty="0"/>
              <a:t> </a:t>
            </a:r>
            <a:r>
              <a:rPr lang="nb-NO" dirty="0" err="1"/>
              <a:t>dolupti</a:t>
            </a:r>
            <a:r>
              <a:rPr lang="nb-NO" dirty="0"/>
              <a:t> </a:t>
            </a:r>
            <a:r>
              <a:rPr lang="nb-NO" dirty="0" err="1"/>
              <a:t>coriti</a:t>
            </a:r>
            <a:r>
              <a:rPr lang="nb-NO" dirty="0"/>
              <a:t> </a:t>
            </a:r>
            <a:r>
              <a:rPr lang="nb-NO" dirty="0" err="1"/>
              <a:t>dolent</a:t>
            </a:r>
            <a:r>
              <a:rPr lang="nb-NO" dirty="0"/>
              <a:t> </a:t>
            </a:r>
            <a:r>
              <a:rPr lang="nb-NO" dirty="0" err="1"/>
              <a:t>laborae</a:t>
            </a:r>
            <a:r>
              <a:rPr lang="nb-NO" dirty="0"/>
              <a:t> </a:t>
            </a:r>
            <a:r>
              <a:rPr lang="nb-NO" dirty="0" err="1"/>
              <a:t>qui</a:t>
            </a:r>
            <a:r>
              <a:rPr lang="nb-NO" dirty="0"/>
              <a:t> as </a:t>
            </a:r>
            <a:r>
              <a:rPr lang="nb-NO" dirty="0" err="1"/>
              <a:t>numque</a:t>
            </a:r>
            <a:r>
              <a:rPr lang="nb-NO" dirty="0"/>
              <a:t> </a:t>
            </a:r>
            <a:r>
              <a:rPr lang="nb-NO" dirty="0" err="1"/>
              <a:t>qui</a:t>
            </a:r>
            <a:r>
              <a:rPr lang="nb-NO" dirty="0"/>
              <a:t> </a:t>
            </a:r>
            <a:r>
              <a:rPr lang="nb-NO" dirty="0" err="1"/>
              <a:t>volorep</a:t>
            </a:r>
            <a:r>
              <a:rPr lang="nb-NO" dirty="0"/>
              <a:t> </a:t>
            </a:r>
            <a:r>
              <a:rPr lang="nb-NO" dirty="0" err="1"/>
              <a:t>elecati</a:t>
            </a:r>
            <a:r>
              <a:rPr lang="nb-NO" dirty="0"/>
              <a:t> </a:t>
            </a:r>
            <a:r>
              <a:rPr lang="nb-NO" dirty="0" err="1"/>
              <a:t>onserib</a:t>
            </a:r>
            <a:r>
              <a:rPr lang="nb-NO" dirty="0"/>
              <a:t> </a:t>
            </a:r>
            <a:r>
              <a:rPr lang="nb-NO" dirty="0" err="1"/>
              <a:t>eaquamus</a:t>
            </a:r>
            <a:r>
              <a:rPr lang="nb-NO" dirty="0"/>
              <a:t> </a:t>
            </a:r>
            <a:r>
              <a:rPr lang="nb-NO" dirty="0" err="1"/>
              <a:t>eum</a:t>
            </a:r>
            <a:r>
              <a:rPr lang="nb-NO" dirty="0"/>
              <a:t> </a:t>
            </a:r>
            <a:r>
              <a:rPr lang="nb-NO" dirty="0" err="1"/>
              <a:t>reic</a:t>
            </a:r>
            <a:r>
              <a:rPr lang="nb-NO" dirty="0"/>
              <a:t> to </a:t>
            </a:r>
            <a:r>
              <a:rPr lang="nb-NO" dirty="0" err="1"/>
              <a:t>tecus</a:t>
            </a:r>
            <a:r>
              <a:rPr lang="nb-NO" dirty="0"/>
              <a:t> </a:t>
            </a:r>
            <a:r>
              <a:rPr lang="nb-NO" dirty="0" err="1"/>
              <a:t>mincipsa</a:t>
            </a:r>
            <a:r>
              <a:rPr lang="nb-NO" dirty="0"/>
              <a:t> </a:t>
            </a:r>
            <a:r>
              <a:rPr lang="nb-NO" dirty="0" err="1"/>
              <a:t>dolute</a:t>
            </a:r>
            <a:r>
              <a:rPr lang="nb-NO" dirty="0"/>
              <a:t> </a:t>
            </a:r>
            <a:r>
              <a:rPr lang="nb-NO" dirty="0" err="1"/>
              <a:t>volenem</a:t>
            </a:r>
            <a:r>
              <a:rPr lang="nb-NO" dirty="0"/>
              <a:t> </a:t>
            </a:r>
            <a:r>
              <a:rPr lang="nb-NO" dirty="0" err="1"/>
              <a:t>poreicid</a:t>
            </a:r>
            <a:r>
              <a:rPr lang="nb-NO" dirty="0"/>
              <a:t> </a:t>
            </a:r>
            <a:r>
              <a:rPr lang="nb-NO" dirty="0" err="1"/>
              <a:t>molorio</a:t>
            </a:r>
            <a:r>
              <a:rPr lang="nb-NO" dirty="0"/>
              <a:t>. </a:t>
            </a:r>
            <a:r>
              <a:rPr lang="nb-NO" dirty="0" err="1"/>
              <a:t>Rum</a:t>
            </a:r>
            <a:r>
              <a:rPr lang="nb-NO" dirty="0"/>
              <a:t> </a:t>
            </a:r>
            <a:r>
              <a:rPr lang="nb-NO" dirty="0" err="1"/>
              <a:t>que</a:t>
            </a:r>
            <a:r>
              <a:rPr lang="nb-NO" dirty="0"/>
              <a:t> </a:t>
            </a:r>
            <a:r>
              <a:rPr lang="nb-NO" dirty="0" err="1"/>
              <a:t>doluptatur</a:t>
            </a:r>
            <a:r>
              <a:rPr lang="nb-NO" dirty="0"/>
              <a:t> </a:t>
            </a:r>
            <a:r>
              <a:rPr lang="nb-NO" dirty="0" err="1"/>
              <a:t>atur</a:t>
            </a:r>
            <a:r>
              <a:rPr lang="nb-NO" dirty="0"/>
              <a:t> </a:t>
            </a:r>
            <a:r>
              <a:rPr lang="nb-NO" dirty="0" err="1"/>
              <a:t>accumenime</a:t>
            </a:r>
            <a:r>
              <a:rPr lang="nb-NO" dirty="0"/>
              <a:t> </a:t>
            </a:r>
            <a:r>
              <a:rPr lang="nb-NO" dirty="0" err="1"/>
              <a:t>vendaero</a:t>
            </a:r>
            <a:r>
              <a:rPr lang="nb-NO" dirty="0"/>
              <a:t> blaut </a:t>
            </a:r>
            <a:r>
              <a:rPr lang="nb-NO" dirty="0" err="1"/>
              <a:t>eius</a:t>
            </a:r>
            <a:r>
              <a:rPr lang="nb-NO" dirty="0"/>
              <a:t>, </a:t>
            </a:r>
            <a:r>
              <a:rPr lang="nb-NO" dirty="0" err="1"/>
              <a:t>voluptatiunt</a:t>
            </a:r>
            <a:r>
              <a:rPr lang="nb-NO" dirty="0"/>
              <a:t> </a:t>
            </a:r>
            <a:r>
              <a:rPr lang="nb-NO" dirty="0" err="1"/>
              <a:t>ipid</a:t>
            </a:r>
            <a:r>
              <a:rPr lang="nb-NO" dirty="0"/>
              <a:t> </a:t>
            </a:r>
            <a:r>
              <a:rPr lang="nb-NO" dirty="0" err="1"/>
              <a:t>quatur</a:t>
            </a:r>
            <a:r>
              <a:rPr lang="nb-NO" dirty="0"/>
              <a:t>, </a:t>
            </a:r>
            <a:r>
              <a:rPr lang="nb-NO" dirty="0" err="1"/>
              <a:t>quam</a:t>
            </a:r>
            <a:r>
              <a:rPr lang="nb-NO" dirty="0"/>
              <a:t>, </a:t>
            </a:r>
            <a:r>
              <a:rPr lang="nb-NO" dirty="0" err="1"/>
              <a:t>solorerat</a:t>
            </a:r>
            <a:r>
              <a:rPr lang="nb-NO" dirty="0"/>
              <a:t> </a:t>
            </a:r>
            <a:r>
              <a:rPr lang="nb-NO" dirty="0" err="1"/>
              <a:t>esed</a:t>
            </a:r>
            <a:r>
              <a:rPr lang="nb-NO" dirty="0"/>
              <a:t> </a:t>
            </a:r>
            <a:r>
              <a:rPr lang="nb-NO" dirty="0" err="1"/>
              <a:t>qui</a:t>
            </a:r>
            <a:r>
              <a:rPr lang="nb-NO" dirty="0"/>
              <a:t> </a:t>
            </a:r>
            <a:r>
              <a:rPr lang="nb-NO" dirty="0" err="1"/>
              <a:t>dolupta</a:t>
            </a:r>
            <a:r>
              <a:rPr lang="nb-NO" dirty="0"/>
              <a:t> </a:t>
            </a:r>
            <a:r>
              <a:rPr lang="nb-NO" dirty="0" err="1"/>
              <a:t>tustis</a:t>
            </a:r>
            <a:r>
              <a:rPr lang="nb-NO" dirty="0"/>
              <a:t> </a:t>
            </a:r>
            <a:r>
              <a:rPr lang="nb-NO" dirty="0" err="1"/>
              <a:t>aciis</a:t>
            </a:r>
            <a:r>
              <a:rPr lang="nb-NO" dirty="0"/>
              <a:t> ex </a:t>
            </a:r>
            <a:r>
              <a:rPr lang="nb-NO" dirty="0" err="1"/>
              <a:t>etur</a:t>
            </a:r>
            <a:r>
              <a:rPr lang="nb-NO" dirty="0"/>
              <a:t> </a:t>
            </a:r>
            <a:r>
              <a:rPr lang="nb-NO" dirty="0" err="1"/>
              <a:t>aut</a:t>
            </a:r>
            <a:r>
              <a:rPr lang="nb-NO" dirty="0"/>
              <a:t> </a:t>
            </a:r>
            <a:r>
              <a:rPr lang="nb-NO" dirty="0" err="1"/>
              <a:t>eture</a:t>
            </a:r>
            <a:r>
              <a:rPr lang="nb-NO" dirty="0"/>
              <a:t> </a:t>
            </a:r>
            <a:r>
              <a:rPr lang="nb-NO" dirty="0" err="1"/>
              <a:t>dolorat</a:t>
            </a:r>
            <a:r>
              <a:rPr lang="nb-NO" dirty="0"/>
              <a:t> </a:t>
            </a:r>
            <a:r>
              <a:rPr lang="nb-NO" dirty="0" err="1"/>
              <a:t>iostia</a:t>
            </a:r>
            <a:r>
              <a:rPr lang="nb-NO" dirty="0"/>
              <a:t> </a:t>
            </a:r>
            <a:r>
              <a:rPr lang="nb-NO" dirty="0" err="1"/>
              <a:t>cum</a:t>
            </a:r>
            <a:r>
              <a:rPr lang="nb-NO" dirty="0"/>
              <a:t> </a:t>
            </a:r>
            <a:r>
              <a:rPr lang="nb-NO" dirty="0" err="1"/>
              <a:t>quis</a:t>
            </a:r>
            <a:r>
              <a:rPr lang="nb-NO" dirty="0"/>
              <a:t> </a:t>
            </a:r>
            <a:r>
              <a:rPr lang="nb-NO" dirty="0" err="1"/>
              <a:t>venis</a:t>
            </a:r>
            <a:r>
              <a:rPr lang="nb-NO" dirty="0"/>
              <a:t> </a:t>
            </a:r>
            <a:r>
              <a:rPr lang="nb-NO" dirty="0" err="1"/>
              <a:t>sit</a:t>
            </a:r>
            <a:r>
              <a:rPr lang="nb-NO" dirty="0"/>
              <a:t> et re </a:t>
            </a:r>
            <a:r>
              <a:rPr lang="nb-NO" dirty="0" err="1"/>
              <a:t>velit</a:t>
            </a:r>
            <a:r>
              <a:rPr lang="nb-NO" dirty="0"/>
              <a:t> </a:t>
            </a:r>
            <a:r>
              <a:rPr lang="nb-NO" dirty="0" err="1"/>
              <a:t>alitatemqui</a:t>
            </a:r>
            <a:r>
              <a:rPr lang="nb-NO" dirty="0"/>
              <a:t> </a:t>
            </a:r>
            <a:r>
              <a:rPr lang="nb-NO" dirty="0" err="1"/>
              <a:t>ipsapel</a:t>
            </a:r>
            <a:r>
              <a:rPr lang="nb-NO" dirty="0"/>
              <a:t> </a:t>
            </a:r>
            <a:r>
              <a:rPr lang="nb-NO" dirty="0" err="1"/>
              <a:t>imporib</a:t>
            </a:r>
            <a:r>
              <a:rPr lang="nb-NO" dirty="0"/>
              <a:t> </a:t>
            </a:r>
            <a:r>
              <a:rPr lang="nb-NO" dirty="0" err="1"/>
              <a:t>erferit</a:t>
            </a:r>
            <a:r>
              <a:rPr lang="nb-NO" dirty="0"/>
              <a:t> </a:t>
            </a:r>
            <a:r>
              <a:rPr lang="nb-NO" dirty="0" err="1"/>
              <a:t>autas</a:t>
            </a:r>
            <a:r>
              <a:rPr lang="nb-NO" dirty="0"/>
              <a:t> </a:t>
            </a:r>
            <a:r>
              <a:rPr lang="nb-NO" dirty="0" err="1"/>
              <a:t>corrum</a:t>
            </a:r>
            <a:r>
              <a:rPr lang="nb-NO" dirty="0"/>
              <a:t> </a:t>
            </a:r>
            <a:r>
              <a:rPr lang="nb-NO" dirty="0" err="1"/>
              <a:t>faccuption</a:t>
            </a:r>
            <a:r>
              <a:rPr lang="nb-NO" dirty="0"/>
              <a:t> </a:t>
            </a:r>
            <a:r>
              <a:rPr lang="nb-NO" dirty="0" err="1"/>
              <a:t>pori</a:t>
            </a:r>
            <a:r>
              <a:rPr lang="nb-NO" dirty="0"/>
              <a:t> </a:t>
            </a:r>
            <a:r>
              <a:rPr lang="nb-NO" dirty="0" err="1"/>
              <a:t>ulpa</a:t>
            </a:r>
            <a:r>
              <a:rPr lang="nb-NO" dirty="0"/>
              <a:t> </a:t>
            </a:r>
            <a:r>
              <a:rPr lang="nb-NO" dirty="0" err="1"/>
              <a:t>dolut</a:t>
            </a:r>
            <a:r>
              <a:rPr lang="nb-NO" dirty="0"/>
              <a:t> a </a:t>
            </a:r>
            <a:r>
              <a:rPr lang="nb-NO" dirty="0" err="1"/>
              <a:t>illectur</a:t>
            </a:r>
            <a:r>
              <a:rPr lang="nb-NO" dirty="0"/>
              <a:t> re </a:t>
            </a:r>
            <a:r>
              <a:rPr lang="nb-NO" dirty="0" err="1"/>
              <a:t>quia</a:t>
            </a:r>
            <a:r>
              <a:rPr lang="nb-NO" dirty="0"/>
              <a:t> </a:t>
            </a:r>
            <a:r>
              <a:rPr lang="nb-NO" dirty="0" err="1"/>
              <a:t>esto</a:t>
            </a:r>
            <a:r>
              <a:rPr lang="nb-NO" dirty="0"/>
              <a:t> </a:t>
            </a:r>
            <a:r>
              <a:rPr lang="nb-NO" dirty="0" err="1"/>
              <a:t>bernamus</a:t>
            </a:r>
            <a:r>
              <a:rPr lang="nb-NO" dirty="0"/>
              <a:t> </a:t>
            </a:r>
            <a:r>
              <a:rPr lang="nb-NO" dirty="0" err="1"/>
              <a:t>quostec</a:t>
            </a:r>
            <a:r>
              <a:rPr lang="nb-NO" dirty="0"/>
              <a:t> </a:t>
            </a:r>
            <a:r>
              <a:rPr lang="nb-NO" dirty="0" err="1"/>
              <a:t>aborrum</a:t>
            </a:r>
            <a:r>
              <a:rPr lang="nb-NO" dirty="0"/>
              <a:t> </a:t>
            </a:r>
            <a:r>
              <a:rPr lang="nb-NO" dirty="0" err="1"/>
              <a:t>restis</a:t>
            </a:r>
            <a:r>
              <a:rPr lang="nb-NO" dirty="0"/>
              <a:t> il est </a:t>
            </a:r>
            <a:r>
              <a:rPr lang="nb-NO" dirty="0" err="1"/>
              <a:t>fugiae</a:t>
            </a:r>
            <a:r>
              <a:rPr lang="nb-NO" dirty="0"/>
              <a:t> </a:t>
            </a:r>
            <a:r>
              <a:rPr lang="nb-NO" dirty="0" err="1"/>
              <a:t>nonsequae</a:t>
            </a:r>
            <a:r>
              <a:rPr lang="nb-NO" dirty="0"/>
              <a:t>. </a:t>
            </a:r>
          </a:p>
          <a:p>
            <a:endParaRPr lang="nb-NO" dirty="0"/>
          </a:p>
          <a:p>
            <a:r>
              <a:rPr lang="nb-NO" dirty="0"/>
              <a:t>Ut </a:t>
            </a:r>
            <a:r>
              <a:rPr lang="nb-NO" dirty="0" err="1"/>
              <a:t>excearum</a:t>
            </a:r>
            <a:r>
              <a:rPr lang="nb-NO" dirty="0"/>
              <a:t> rem </a:t>
            </a:r>
            <a:r>
              <a:rPr lang="nb-NO" dirty="0" err="1"/>
              <a:t>conseni</a:t>
            </a:r>
            <a:r>
              <a:rPr lang="nb-NO" dirty="0"/>
              <a:t> maximent et </a:t>
            </a:r>
            <a:r>
              <a:rPr lang="nb-NO" dirty="0" err="1"/>
              <a:t>aut</a:t>
            </a:r>
            <a:r>
              <a:rPr lang="nb-NO" dirty="0"/>
              <a:t> </a:t>
            </a:r>
            <a:r>
              <a:rPr lang="nb-NO" dirty="0" err="1"/>
              <a:t>dolorro</a:t>
            </a:r>
            <a:r>
              <a:rPr lang="nb-NO" dirty="0"/>
              <a:t> </a:t>
            </a:r>
            <a:r>
              <a:rPr lang="nb-NO" dirty="0" err="1"/>
              <a:t>ommolup</a:t>
            </a:r>
            <a:r>
              <a:rPr lang="nb-NO" dirty="0"/>
              <a:t> </a:t>
            </a:r>
            <a:r>
              <a:rPr lang="nb-NO" dirty="0" err="1"/>
              <a:t>tatiaspe</a:t>
            </a:r>
            <a:r>
              <a:rPr lang="nb-NO" dirty="0"/>
              <a:t> et re </a:t>
            </a:r>
            <a:r>
              <a:rPr lang="nb-NO" dirty="0" err="1"/>
              <a:t>velit</a:t>
            </a:r>
            <a:r>
              <a:rPr lang="nb-NO" dirty="0"/>
              <a:t> </a:t>
            </a:r>
            <a:r>
              <a:rPr lang="nb-NO" dirty="0" err="1"/>
              <a:t>alitatemqui</a:t>
            </a:r>
            <a:r>
              <a:rPr lang="nb-NO" dirty="0"/>
              <a:t> </a:t>
            </a:r>
            <a:r>
              <a:rPr lang="nb-NO" dirty="0" err="1"/>
              <a:t>ipsapel</a:t>
            </a:r>
            <a:r>
              <a:rPr lang="nb-NO" dirty="0"/>
              <a:t> </a:t>
            </a:r>
            <a:r>
              <a:rPr lang="nb-NO" dirty="0" err="1"/>
              <a:t>imporib</a:t>
            </a:r>
            <a:r>
              <a:rPr lang="nb-NO" dirty="0"/>
              <a:t> </a:t>
            </a:r>
            <a:r>
              <a:rPr lang="nb-NO" dirty="0" err="1"/>
              <a:t>erferit</a:t>
            </a:r>
            <a:r>
              <a:rPr lang="nb-NO" dirty="0"/>
              <a:t> </a:t>
            </a:r>
            <a:r>
              <a:rPr lang="nb-NO" dirty="0" err="1"/>
              <a:t>autas</a:t>
            </a:r>
            <a:r>
              <a:rPr lang="nb-NO" dirty="0"/>
              <a:t> et re </a:t>
            </a:r>
            <a:r>
              <a:rPr lang="nb-NO" dirty="0" err="1"/>
              <a:t>velit</a:t>
            </a:r>
            <a:r>
              <a:rPr lang="nb-NO" dirty="0"/>
              <a:t> </a:t>
            </a:r>
            <a:r>
              <a:rPr lang="nb-NO" dirty="0" err="1"/>
              <a:t>alitatemqui</a:t>
            </a:r>
            <a:r>
              <a:rPr lang="nb-NO" dirty="0"/>
              <a:t> </a:t>
            </a:r>
            <a:r>
              <a:rPr lang="nb-NO" dirty="0" err="1"/>
              <a:t>ipsapel</a:t>
            </a:r>
            <a:r>
              <a:rPr lang="nb-NO" dirty="0"/>
              <a:t> </a:t>
            </a:r>
            <a:r>
              <a:rPr lang="nb-NO" dirty="0" err="1"/>
              <a:t>imporib</a:t>
            </a:r>
            <a:r>
              <a:rPr lang="nb-NO" dirty="0"/>
              <a:t> </a:t>
            </a:r>
            <a:r>
              <a:rPr lang="nb-NO" dirty="0" err="1"/>
              <a:t>erferit</a:t>
            </a:r>
            <a:r>
              <a:rPr lang="nb-NO" dirty="0"/>
              <a:t> </a:t>
            </a:r>
            <a:r>
              <a:rPr lang="nb-NO" dirty="0" err="1"/>
              <a:t>autas</a:t>
            </a:r>
            <a:r>
              <a:rPr lang="nb-NO" dirty="0"/>
              <a:t> et re </a:t>
            </a:r>
            <a:r>
              <a:rPr lang="nb-NO" dirty="0" err="1"/>
              <a:t>velit</a:t>
            </a:r>
            <a:r>
              <a:rPr lang="nb-NO" dirty="0"/>
              <a:t> </a:t>
            </a:r>
            <a:r>
              <a:rPr lang="nb-NO" dirty="0" err="1"/>
              <a:t>alitatemqui</a:t>
            </a:r>
            <a:r>
              <a:rPr lang="nb-NO" dirty="0"/>
              <a:t> </a:t>
            </a:r>
            <a:r>
              <a:rPr lang="nb-NO" dirty="0" err="1"/>
              <a:t>ipsapel</a:t>
            </a:r>
            <a:r>
              <a:rPr lang="nb-NO" dirty="0"/>
              <a:t> </a:t>
            </a:r>
            <a:r>
              <a:rPr lang="nb-NO" dirty="0" err="1"/>
              <a:t>imporib</a:t>
            </a:r>
            <a:r>
              <a:rPr lang="nb-NO" dirty="0"/>
              <a:t> </a:t>
            </a:r>
            <a:r>
              <a:rPr lang="nb-NO" dirty="0" err="1"/>
              <a:t>erferit</a:t>
            </a:r>
            <a:r>
              <a:rPr lang="nb-NO" dirty="0"/>
              <a:t> </a:t>
            </a:r>
            <a:r>
              <a:rPr lang="nb-NO" dirty="0" err="1"/>
              <a:t>autas</a:t>
            </a:r>
            <a:r>
              <a:rPr lang="nb-NO" dirty="0"/>
              <a:t> pos dunt </a:t>
            </a:r>
            <a:r>
              <a:rPr lang="nb-NO" dirty="0" err="1"/>
              <a:t>laccupiendi</a:t>
            </a:r>
            <a:r>
              <a:rPr lang="nb-NO" dirty="0"/>
              <a:t> </a:t>
            </a:r>
            <a:r>
              <a:rPr lang="nb-NO" dirty="0" err="1"/>
              <a:t>autesedis</a:t>
            </a:r>
            <a:r>
              <a:rPr lang="nb-NO" dirty="0"/>
              <a:t> res </a:t>
            </a:r>
            <a:r>
              <a:rPr lang="nb-NO" dirty="0" err="1"/>
              <a:t>eveleca</a:t>
            </a:r>
            <a:r>
              <a:rPr lang="nb-NO" dirty="0"/>
              <a:t> </a:t>
            </a:r>
            <a:r>
              <a:rPr lang="nb-NO" dirty="0" err="1"/>
              <a:t>borenis</a:t>
            </a:r>
            <a:r>
              <a:rPr lang="nb-NO" dirty="0"/>
              <a:t> </a:t>
            </a:r>
            <a:r>
              <a:rPr lang="nb-NO" dirty="0" err="1"/>
              <a:t>simaximi</a:t>
            </a:r>
            <a:r>
              <a:rPr lang="nb-NO" dirty="0"/>
              <a:t>, </a:t>
            </a:r>
            <a:r>
              <a:rPr lang="nb-NO" dirty="0" err="1"/>
              <a:t>quas</a:t>
            </a:r>
            <a:r>
              <a:rPr lang="nb-NO" dirty="0"/>
              <a:t> dolenita as </a:t>
            </a:r>
            <a:r>
              <a:rPr lang="nb-NO" dirty="0" err="1"/>
              <a:t>eaquamet</a:t>
            </a:r>
            <a:r>
              <a:rPr lang="nb-NO" dirty="0"/>
              <a:t> vel </a:t>
            </a:r>
            <a:r>
              <a:rPr lang="nb-NO" dirty="0" err="1"/>
              <a:t>ipsum</a:t>
            </a:r>
            <a:r>
              <a:rPr lang="nb-NO" dirty="0"/>
              <a:t> </a:t>
            </a:r>
            <a:r>
              <a:rPr lang="nb-NO" dirty="0" err="1"/>
              <a:t>iur</a:t>
            </a:r>
            <a:r>
              <a:rPr lang="nb-NO" dirty="0"/>
              <a:t>? </a:t>
            </a:r>
            <a:r>
              <a:rPr lang="nb-NO" dirty="0" err="1"/>
              <a:t>Rum</a:t>
            </a:r>
            <a:r>
              <a:rPr lang="nb-NO" dirty="0"/>
              <a:t> </a:t>
            </a:r>
            <a:r>
              <a:rPr lang="nb-NO" dirty="0" err="1"/>
              <a:t>que</a:t>
            </a:r>
            <a:r>
              <a:rPr lang="nb-NO" dirty="0"/>
              <a:t> </a:t>
            </a:r>
            <a:r>
              <a:rPr lang="nb-NO" dirty="0" err="1"/>
              <a:t>doluptatur</a:t>
            </a:r>
            <a:r>
              <a:rPr lang="nb-NO" dirty="0"/>
              <a:t> </a:t>
            </a:r>
            <a:r>
              <a:rPr lang="nb-NO" dirty="0" err="1"/>
              <a:t>atur</a:t>
            </a:r>
            <a:r>
              <a:rPr lang="nb-NO" dirty="0"/>
              <a:t> </a:t>
            </a:r>
            <a:r>
              <a:rPr lang="nb-NO" dirty="0" err="1"/>
              <a:t>accumenime</a:t>
            </a:r>
            <a:r>
              <a:rPr lang="nb-NO" dirty="0"/>
              <a:t> </a:t>
            </a:r>
            <a:r>
              <a:rPr lang="nb-NO" dirty="0" err="1"/>
              <a:t>vendaero</a:t>
            </a:r>
            <a:r>
              <a:rPr lang="nb-NO" dirty="0"/>
              <a:t> blaut </a:t>
            </a:r>
            <a:r>
              <a:rPr lang="nb-NO" dirty="0" err="1"/>
              <a:t>eius</a:t>
            </a:r>
            <a:r>
              <a:rPr lang="nb-NO" dirty="0"/>
              <a:t>, </a:t>
            </a:r>
            <a:r>
              <a:rPr lang="nb-NO" dirty="0" err="1"/>
              <a:t>voluptatiunt</a:t>
            </a:r>
            <a:r>
              <a:rPr lang="nb-NO" dirty="0"/>
              <a:t> </a:t>
            </a:r>
            <a:r>
              <a:rPr lang="nb-NO" dirty="0" err="1"/>
              <a:t>ipid</a:t>
            </a:r>
            <a:r>
              <a:rPr lang="nb-NO" dirty="0"/>
              <a:t> </a:t>
            </a:r>
            <a:r>
              <a:rPr lang="nb-NO" dirty="0" err="1"/>
              <a:t>quatur</a:t>
            </a:r>
            <a:r>
              <a:rPr lang="nb-NO" dirty="0"/>
              <a:t>, </a:t>
            </a:r>
            <a:r>
              <a:rPr lang="nb-NO" dirty="0" err="1"/>
              <a:t>quam</a:t>
            </a:r>
            <a:r>
              <a:rPr lang="nb-NO" dirty="0"/>
              <a:t>, </a:t>
            </a:r>
            <a:r>
              <a:rPr lang="nb-NO" dirty="0" err="1"/>
              <a:t>solorerat</a:t>
            </a:r>
            <a:r>
              <a:rPr lang="nb-NO" dirty="0"/>
              <a:t> </a:t>
            </a:r>
            <a:r>
              <a:rPr lang="nb-NO" dirty="0" err="1"/>
              <a:t>esed</a:t>
            </a:r>
            <a:r>
              <a:rPr lang="nb-NO" dirty="0"/>
              <a:t> </a:t>
            </a:r>
            <a:r>
              <a:rPr lang="nb-NO" dirty="0" err="1"/>
              <a:t>qui</a:t>
            </a:r>
            <a:r>
              <a:rPr lang="nb-NO" dirty="0"/>
              <a:t> </a:t>
            </a:r>
            <a:r>
              <a:rPr lang="nb-NO" dirty="0" err="1"/>
              <a:t>dolupta</a:t>
            </a:r>
            <a:r>
              <a:rPr lang="nb-NO" dirty="0"/>
              <a:t> </a:t>
            </a:r>
            <a:r>
              <a:rPr lang="nb-NO" dirty="0" err="1"/>
              <a:t>tustis</a:t>
            </a:r>
            <a:r>
              <a:rPr lang="nb-NO" dirty="0"/>
              <a:t> </a:t>
            </a:r>
            <a:r>
              <a:rPr lang="nb-NO" dirty="0" err="1"/>
              <a:t>aciis</a:t>
            </a:r>
            <a:r>
              <a:rPr lang="nb-NO" dirty="0"/>
              <a:t> ex </a:t>
            </a:r>
            <a:r>
              <a:rPr lang="nb-NO" dirty="0" err="1"/>
              <a:t>etur</a:t>
            </a:r>
            <a:r>
              <a:rPr lang="nb-NO" dirty="0"/>
              <a:t> </a:t>
            </a:r>
            <a:r>
              <a:rPr lang="nb-NO" dirty="0" err="1"/>
              <a:t>aut</a:t>
            </a:r>
            <a:r>
              <a:rPr lang="nb-NO" dirty="0"/>
              <a:t> </a:t>
            </a:r>
            <a:r>
              <a:rPr lang="nb-NO" dirty="0" err="1"/>
              <a:t>eture</a:t>
            </a:r>
            <a:r>
              <a:rPr lang="nb-NO" dirty="0"/>
              <a:t> </a:t>
            </a:r>
            <a:r>
              <a:rPr lang="nb-NO" dirty="0" err="1"/>
              <a:t>dolorat</a:t>
            </a:r>
            <a:r>
              <a:rPr lang="nb-NO" dirty="0"/>
              <a:t> </a:t>
            </a:r>
            <a:r>
              <a:rPr lang="nb-NO" dirty="0" err="1"/>
              <a:t>iostia</a:t>
            </a:r>
            <a:r>
              <a:rPr lang="nb-NO" dirty="0"/>
              <a:t> </a:t>
            </a:r>
            <a:r>
              <a:rPr lang="nb-NO" dirty="0" err="1"/>
              <a:t>cum</a:t>
            </a:r>
            <a:r>
              <a:rPr lang="nb-NO" dirty="0"/>
              <a:t> </a:t>
            </a:r>
            <a:r>
              <a:rPr lang="nb-NO" dirty="0" err="1"/>
              <a:t>quis</a:t>
            </a:r>
            <a:r>
              <a:rPr lang="nb-NO" dirty="0"/>
              <a:t> </a:t>
            </a:r>
            <a:r>
              <a:rPr lang="nb-NO" dirty="0" err="1"/>
              <a:t>venis</a:t>
            </a:r>
            <a:r>
              <a:rPr lang="nb-NO" dirty="0"/>
              <a:t>. </a:t>
            </a:r>
          </a:p>
          <a:p>
            <a:endParaRPr lang="nb-NO" dirty="0"/>
          </a:p>
          <a:p>
            <a:r>
              <a:rPr lang="nb-NO" dirty="0"/>
              <a:t>Unt </a:t>
            </a:r>
            <a:r>
              <a:rPr lang="nb-NO" dirty="0" err="1"/>
              <a:t>maio</a:t>
            </a:r>
            <a:r>
              <a:rPr lang="nb-NO" dirty="0"/>
              <a:t>. </a:t>
            </a:r>
            <a:r>
              <a:rPr lang="nb-NO" dirty="0" err="1"/>
              <a:t>Volorum</a:t>
            </a:r>
            <a:r>
              <a:rPr lang="nb-NO" dirty="0"/>
              <a:t> </a:t>
            </a:r>
            <a:r>
              <a:rPr lang="nb-NO" dirty="0" err="1"/>
              <a:t>num</a:t>
            </a:r>
            <a:r>
              <a:rPr lang="nb-NO" dirty="0"/>
              <a:t> </a:t>
            </a:r>
            <a:r>
              <a:rPr lang="nb-NO" dirty="0" err="1"/>
              <a:t>alignis</a:t>
            </a:r>
            <a:r>
              <a:rPr lang="nb-NO" dirty="0"/>
              <a:t> </a:t>
            </a:r>
            <a:r>
              <a:rPr lang="nb-NO" dirty="0" err="1"/>
              <a:t>tiusantia</a:t>
            </a:r>
            <a:r>
              <a:rPr lang="nb-NO" dirty="0"/>
              <a:t> </a:t>
            </a:r>
            <a:r>
              <a:rPr lang="nb-NO" dirty="0" err="1"/>
              <a:t>deseque</a:t>
            </a:r>
            <a:r>
              <a:rPr lang="nb-NO" dirty="0"/>
              <a:t> </a:t>
            </a:r>
            <a:r>
              <a:rPr lang="nb-NO" dirty="0" err="1"/>
              <a:t>dolorehendam</a:t>
            </a:r>
            <a:r>
              <a:rPr lang="nb-NO" dirty="0"/>
              <a:t> natur </a:t>
            </a:r>
            <a:r>
              <a:rPr lang="nb-NO" dirty="0" err="1"/>
              <a:t>seque</a:t>
            </a:r>
            <a:r>
              <a:rPr lang="nb-NO" dirty="0"/>
              <a:t> </a:t>
            </a:r>
            <a:r>
              <a:rPr lang="nb-NO" dirty="0" err="1"/>
              <a:t>solorunt</a:t>
            </a:r>
            <a:r>
              <a:rPr lang="nb-NO" dirty="0"/>
              <a:t> as </a:t>
            </a:r>
            <a:r>
              <a:rPr lang="nb-NO" dirty="0" err="1"/>
              <a:t>andis</a:t>
            </a:r>
            <a:r>
              <a:rPr lang="nb-NO" dirty="0"/>
              <a:t> et el </a:t>
            </a:r>
            <a:r>
              <a:rPr lang="nb-NO" dirty="0" err="1"/>
              <a:t>invellorior</a:t>
            </a:r>
            <a:r>
              <a:rPr lang="nb-NO" dirty="0"/>
              <a:t> </a:t>
            </a:r>
            <a:r>
              <a:rPr lang="nb-NO" dirty="0" err="1"/>
              <a:t>aut</a:t>
            </a:r>
            <a:r>
              <a:rPr lang="nb-NO" dirty="0"/>
              <a:t> </a:t>
            </a:r>
            <a:r>
              <a:rPr lang="nb-NO" dirty="0" err="1"/>
              <a:t>iuntiostis</a:t>
            </a:r>
            <a:r>
              <a:rPr lang="nb-NO" dirty="0"/>
              <a:t> nos ex </a:t>
            </a:r>
            <a:r>
              <a:rPr lang="nb-NO" dirty="0" err="1"/>
              <a:t>evelluptatus</a:t>
            </a:r>
            <a:r>
              <a:rPr lang="nb-NO" dirty="0"/>
              <a:t> </a:t>
            </a:r>
            <a:r>
              <a:rPr lang="nb-NO" dirty="0" err="1"/>
              <a:t>excepe</a:t>
            </a:r>
            <a:r>
              <a:rPr lang="nb-NO" dirty="0"/>
              <a:t> </a:t>
            </a:r>
            <a:r>
              <a:rPr lang="nb-NO" dirty="0" err="1"/>
              <a:t>nisi</a:t>
            </a:r>
            <a:r>
              <a:rPr lang="nb-NO" dirty="0"/>
              <a:t> </a:t>
            </a:r>
            <a:r>
              <a:rPr lang="nb-NO" dirty="0" err="1"/>
              <a:t>officto</a:t>
            </a:r>
            <a:r>
              <a:rPr lang="nb-NO" dirty="0"/>
              <a:t> </a:t>
            </a:r>
            <a:r>
              <a:rPr lang="nb-NO" dirty="0" err="1"/>
              <a:t>rrumque</a:t>
            </a:r>
            <a:r>
              <a:rPr lang="nb-NO" dirty="0"/>
              <a:t> </a:t>
            </a:r>
            <a:r>
              <a:rPr lang="nb-NO" dirty="0" err="1"/>
              <a:t>maximinis</a:t>
            </a:r>
            <a:r>
              <a:rPr lang="nb-NO" dirty="0"/>
              <a:t> </a:t>
            </a:r>
            <a:r>
              <a:rPr lang="nb-NO" dirty="0" err="1"/>
              <a:t>resedipit</a:t>
            </a:r>
            <a:r>
              <a:rPr lang="nb-NO" dirty="0"/>
              <a:t> </a:t>
            </a:r>
            <a:r>
              <a:rPr lang="nb-NO" dirty="0" err="1"/>
              <a:t>volupis</a:t>
            </a:r>
            <a:r>
              <a:rPr lang="nb-NO" dirty="0"/>
              <a:t> </a:t>
            </a:r>
            <a:r>
              <a:rPr lang="nb-NO" dirty="0" err="1"/>
              <a:t>aspedipsunt</a:t>
            </a:r>
            <a:r>
              <a:rPr lang="nb-NO" dirty="0"/>
              <a:t>.</a:t>
            </a:r>
          </a:p>
          <a:p>
            <a:endParaRPr lang="nb-NO" dirty="0"/>
          </a:p>
          <a:p>
            <a:pPr marL="13335" marR="32384">
              <a:lnSpc>
                <a:spcPct val="100000"/>
              </a:lnSpc>
              <a:spcBef>
                <a:spcPts val="1340"/>
              </a:spcBef>
            </a:pPr>
            <a:r>
              <a:rPr lang="nb-NO" b="1" spc="-5" dirty="0">
                <a:solidFill>
                  <a:schemeClr val="accent2"/>
                </a:solidFill>
                <a:cs typeface="BrandonText-Light"/>
              </a:rPr>
              <a:t>TA KONTAKT</a:t>
            </a:r>
          </a:p>
          <a:p>
            <a:r>
              <a:rPr lang="nb-NO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Legg til e-postadresse</a:t>
            </a:r>
            <a:endParaRPr lang="nb-NO" dirty="0">
              <a:solidFill>
                <a:schemeClr val="tx1"/>
              </a:solidFill>
            </a:endParaRPr>
          </a:p>
          <a:p>
            <a:endParaRPr lang="nb-NO" dirty="0"/>
          </a:p>
          <a:p>
            <a:r>
              <a:rPr lang="nb-NO" dirty="0"/>
              <a:t>–––––––––––––––––––––––––––––––––––––––––––––––</a:t>
            </a:r>
          </a:p>
          <a:p>
            <a:endParaRPr lang="nb-NO" b="1" spc="-5" dirty="0">
              <a:solidFill>
                <a:schemeClr val="accent2"/>
              </a:solidFill>
              <a:cs typeface="BrandonText-Light"/>
            </a:endParaRPr>
          </a:p>
          <a:p>
            <a:r>
              <a:rPr lang="nb-NO" b="1" spc="-5" dirty="0">
                <a:solidFill>
                  <a:schemeClr val="accent2"/>
                </a:solidFill>
                <a:cs typeface="BrandonText-Light"/>
              </a:rPr>
              <a:t>KILDE</a:t>
            </a:r>
            <a:endParaRPr lang="nb-NO" dirty="0"/>
          </a:p>
          <a:p>
            <a:r>
              <a:rPr lang="nb-NO" sz="1000" spc="-5" dirty="0">
                <a:solidFill>
                  <a:srgbClr val="231F20"/>
                </a:solidFill>
                <a:cs typeface="BrandonText-Light"/>
              </a:rPr>
              <a:t>Brødtekst </a:t>
            </a:r>
            <a:r>
              <a:rPr lang="nb-NO" sz="1000" spc="-5" dirty="0" err="1">
                <a:solidFill>
                  <a:srgbClr val="231F20"/>
                </a:solidFill>
                <a:cs typeface="BrandonText-Light"/>
              </a:rPr>
              <a:t>Calibri</a:t>
            </a:r>
            <a:r>
              <a:rPr lang="nb-NO" sz="1000" spc="-5" dirty="0">
                <a:solidFill>
                  <a:srgbClr val="231F20"/>
                </a:solidFill>
                <a:cs typeface="BrandonText-Light"/>
              </a:rPr>
              <a:t> 10 </a:t>
            </a:r>
            <a:r>
              <a:rPr lang="nb-NO" sz="1000" spc="-5" dirty="0" err="1">
                <a:solidFill>
                  <a:srgbClr val="231F20"/>
                </a:solidFill>
                <a:cs typeface="BrandonText-Light"/>
              </a:rPr>
              <a:t>pt</a:t>
            </a:r>
            <a:r>
              <a:rPr lang="nb-NO" sz="1000" spc="-5" dirty="0">
                <a:solidFill>
                  <a:srgbClr val="231F20"/>
                </a:solidFill>
                <a:cs typeface="BrandonText-Light"/>
              </a:rPr>
              <a:t> …</a:t>
            </a:r>
          </a:p>
          <a:p>
            <a:endParaRPr lang="nb-NO" dirty="0"/>
          </a:p>
          <a:p>
            <a:r>
              <a:rPr lang="nb-NO" b="1" dirty="0">
                <a:solidFill>
                  <a:schemeClr val="accent2"/>
                </a:solidFill>
              </a:rPr>
              <a:t>REFRANSE TIL ANNEN LITTERATUR</a:t>
            </a:r>
            <a:endParaRPr lang="nb-NO" b="1" spc="-5" dirty="0">
              <a:solidFill>
                <a:schemeClr val="accent2"/>
              </a:solidFill>
              <a:cs typeface="BrandonText-Light"/>
            </a:endParaRPr>
          </a:p>
          <a:p>
            <a:pPr marL="179388" indent="-179388">
              <a:buFont typeface="+mj-lt"/>
              <a:buAutoNum type="arabicPeriod"/>
            </a:pPr>
            <a:r>
              <a:rPr lang="nb-NO" sz="1000" spc="-5" dirty="0">
                <a:solidFill>
                  <a:srgbClr val="231F20"/>
                </a:solidFill>
                <a:cs typeface="BrandonText-Light"/>
              </a:rPr>
              <a:t>Brødtekst </a:t>
            </a:r>
            <a:r>
              <a:rPr lang="nb-NO" sz="1000" spc="-5" dirty="0" err="1">
                <a:solidFill>
                  <a:srgbClr val="231F20"/>
                </a:solidFill>
                <a:cs typeface="BrandonText-Light"/>
              </a:rPr>
              <a:t>Calibri</a:t>
            </a:r>
            <a:r>
              <a:rPr lang="nb-NO" sz="1000" spc="-5" dirty="0">
                <a:solidFill>
                  <a:srgbClr val="231F20"/>
                </a:solidFill>
                <a:cs typeface="BrandonText-Light"/>
              </a:rPr>
              <a:t> 10 </a:t>
            </a:r>
            <a:r>
              <a:rPr lang="nb-NO" sz="1000" spc="-5" dirty="0" err="1">
                <a:solidFill>
                  <a:srgbClr val="231F20"/>
                </a:solidFill>
                <a:cs typeface="BrandonText-Light"/>
              </a:rPr>
              <a:t>pt</a:t>
            </a:r>
            <a:r>
              <a:rPr lang="nb-NO" sz="1000" spc="-5" dirty="0">
                <a:solidFill>
                  <a:srgbClr val="231F20"/>
                </a:solidFill>
                <a:cs typeface="BrandonText-Light"/>
              </a:rPr>
              <a:t> …</a:t>
            </a:r>
          </a:p>
          <a:p>
            <a:pPr marL="179388" indent="-179388">
              <a:buFont typeface="+mj-lt"/>
              <a:buAutoNum type="arabicPeriod"/>
            </a:pPr>
            <a:r>
              <a:rPr lang="nb-NO" sz="1000" spc="-5" dirty="0">
                <a:solidFill>
                  <a:srgbClr val="231F20"/>
                </a:solidFill>
                <a:cs typeface="BrandonText-Light"/>
              </a:rPr>
              <a:t>Brødtekst </a:t>
            </a:r>
            <a:r>
              <a:rPr lang="nb-NO" sz="1000" spc="-5" dirty="0" err="1">
                <a:solidFill>
                  <a:srgbClr val="231F20"/>
                </a:solidFill>
                <a:cs typeface="BrandonText-Light"/>
              </a:rPr>
              <a:t>Calibri</a:t>
            </a:r>
            <a:r>
              <a:rPr lang="nb-NO" sz="1000" spc="-5" dirty="0">
                <a:solidFill>
                  <a:srgbClr val="231F20"/>
                </a:solidFill>
                <a:cs typeface="BrandonText-Light"/>
              </a:rPr>
              <a:t> 10 </a:t>
            </a:r>
            <a:r>
              <a:rPr lang="nb-NO" sz="1000" spc="-5" dirty="0" err="1">
                <a:solidFill>
                  <a:srgbClr val="231F20"/>
                </a:solidFill>
                <a:cs typeface="BrandonText-Light"/>
              </a:rPr>
              <a:t>pt</a:t>
            </a:r>
            <a:r>
              <a:rPr lang="nb-NO" sz="1000" spc="-5" dirty="0">
                <a:solidFill>
                  <a:srgbClr val="231F20"/>
                </a:solidFill>
                <a:cs typeface="BrandonText-Light"/>
              </a:rPr>
              <a:t> …</a:t>
            </a:r>
          </a:p>
          <a:p>
            <a:pPr marL="179388" indent="-179388">
              <a:buFont typeface="+mj-lt"/>
              <a:buAutoNum type="arabicPeriod"/>
            </a:pPr>
            <a:r>
              <a:rPr lang="nb-NO" sz="1000" spc="-5" dirty="0">
                <a:solidFill>
                  <a:srgbClr val="231F20"/>
                </a:solidFill>
                <a:cs typeface="BrandonText-Light"/>
              </a:rPr>
              <a:t>Brødtekst </a:t>
            </a:r>
            <a:r>
              <a:rPr lang="nb-NO" sz="1000" spc="-5" dirty="0" err="1">
                <a:solidFill>
                  <a:srgbClr val="231F20"/>
                </a:solidFill>
                <a:cs typeface="BrandonText-Light"/>
              </a:rPr>
              <a:t>Calibri</a:t>
            </a:r>
            <a:r>
              <a:rPr lang="nb-NO" sz="1000" spc="-5" dirty="0">
                <a:solidFill>
                  <a:srgbClr val="231F20"/>
                </a:solidFill>
                <a:cs typeface="BrandonText-Light"/>
              </a:rPr>
              <a:t> 10 </a:t>
            </a:r>
            <a:r>
              <a:rPr lang="nb-NO" sz="1000" spc="-5" dirty="0" err="1">
                <a:solidFill>
                  <a:srgbClr val="231F20"/>
                </a:solidFill>
                <a:cs typeface="BrandonText-Light"/>
              </a:rPr>
              <a:t>pt</a:t>
            </a:r>
            <a:r>
              <a:rPr lang="nb-NO" sz="1000" spc="-5" dirty="0">
                <a:solidFill>
                  <a:srgbClr val="231F20"/>
                </a:solidFill>
                <a:cs typeface="BrandonText-Light"/>
              </a:rPr>
              <a:t> …</a:t>
            </a:r>
          </a:p>
          <a:p>
            <a:pPr marL="179388" indent="-179388">
              <a:buFont typeface="+mj-lt"/>
              <a:buAutoNum type="arabicPeriod"/>
            </a:pPr>
            <a:r>
              <a:rPr lang="nb-NO" sz="1000" spc="-5" dirty="0">
                <a:solidFill>
                  <a:srgbClr val="231F20"/>
                </a:solidFill>
                <a:cs typeface="BrandonText-Light"/>
              </a:rPr>
              <a:t>Brødtekst </a:t>
            </a:r>
            <a:r>
              <a:rPr lang="nb-NO" sz="1000" spc="-5" dirty="0" err="1">
                <a:solidFill>
                  <a:srgbClr val="231F20"/>
                </a:solidFill>
                <a:cs typeface="BrandonText-Light"/>
              </a:rPr>
              <a:t>Calibri</a:t>
            </a:r>
            <a:r>
              <a:rPr lang="nb-NO" sz="1000" spc="-5" dirty="0">
                <a:solidFill>
                  <a:srgbClr val="231F20"/>
                </a:solidFill>
                <a:cs typeface="BrandonText-Light"/>
              </a:rPr>
              <a:t> 10 </a:t>
            </a:r>
            <a:r>
              <a:rPr lang="nb-NO" sz="1000" spc="-5" dirty="0" err="1">
                <a:solidFill>
                  <a:srgbClr val="231F20"/>
                </a:solidFill>
                <a:cs typeface="BrandonText-Light"/>
              </a:rPr>
              <a:t>pt</a:t>
            </a:r>
            <a:r>
              <a:rPr lang="nb-NO" sz="1000" spc="-5" dirty="0">
                <a:solidFill>
                  <a:srgbClr val="231F20"/>
                </a:solidFill>
                <a:cs typeface="BrandonText-Light"/>
              </a:rPr>
              <a:t> …</a:t>
            </a:r>
          </a:p>
          <a:p>
            <a:endParaRPr lang="nb-NO" dirty="0"/>
          </a:p>
        </p:txBody>
      </p:sp>
      <p:graphicFrame>
        <p:nvGraphicFramePr>
          <p:cNvPr id="2" name="Tabell 2">
            <a:extLst>
              <a:ext uri="{FF2B5EF4-FFF2-40B4-BE49-F238E27FC236}">
                <a16:creationId xmlns:a16="http://schemas.microsoft.com/office/drawing/2014/main" id="{63915859-6CA4-7E4A-B17D-B9416603A8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527451"/>
              </p:ext>
            </p:extLst>
          </p:nvPr>
        </p:nvGraphicFramePr>
        <p:xfrm>
          <a:off x="360000" y="360000"/>
          <a:ext cx="6836502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417">
                  <a:extLst>
                    <a:ext uri="{9D8B030D-6E8A-4147-A177-3AD203B41FA5}">
                      <a16:colId xmlns:a16="http://schemas.microsoft.com/office/drawing/2014/main" val="3101859442"/>
                    </a:ext>
                  </a:extLst>
                </a:gridCol>
                <a:gridCol w="1139417">
                  <a:extLst>
                    <a:ext uri="{9D8B030D-6E8A-4147-A177-3AD203B41FA5}">
                      <a16:colId xmlns:a16="http://schemas.microsoft.com/office/drawing/2014/main" val="2680653530"/>
                    </a:ext>
                  </a:extLst>
                </a:gridCol>
                <a:gridCol w="1139417">
                  <a:extLst>
                    <a:ext uri="{9D8B030D-6E8A-4147-A177-3AD203B41FA5}">
                      <a16:colId xmlns:a16="http://schemas.microsoft.com/office/drawing/2014/main" val="2892660586"/>
                    </a:ext>
                  </a:extLst>
                </a:gridCol>
                <a:gridCol w="1139417">
                  <a:extLst>
                    <a:ext uri="{9D8B030D-6E8A-4147-A177-3AD203B41FA5}">
                      <a16:colId xmlns:a16="http://schemas.microsoft.com/office/drawing/2014/main" val="1422546797"/>
                    </a:ext>
                  </a:extLst>
                </a:gridCol>
                <a:gridCol w="1139417">
                  <a:extLst>
                    <a:ext uri="{9D8B030D-6E8A-4147-A177-3AD203B41FA5}">
                      <a16:colId xmlns:a16="http://schemas.microsoft.com/office/drawing/2014/main" val="1468567516"/>
                    </a:ext>
                  </a:extLst>
                </a:gridCol>
                <a:gridCol w="1139417">
                  <a:extLst>
                    <a:ext uri="{9D8B030D-6E8A-4147-A177-3AD203B41FA5}">
                      <a16:colId xmlns:a16="http://schemas.microsoft.com/office/drawing/2014/main" val="2632097265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nb-NO" sz="1100"/>
                        <a:t>Tabelleksempel</a:t>
                      </a:r>
                    </a:p>
                  </a:txBody>
                  <a:tcPr anchor="ctr">
                    <a:solidFill>
                      <a:srgbClr val="5F78A3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>
                    <a:solidFill>
                      <a:srgbClr val="5F78A3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>
                    <a:solidFill>
                      <a:srgbClr val="5F78A3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>
                    <a:solidFill>
                      <a:srgbClr val="5F78A3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>
                    <a:solidFill>
                      <a:srgbClr val="5F78A3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>
                    <a:solidFill>
                      <a:srgbClr val="5F78A3">
                        <a:alpha val="8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77094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nb-NO" sz="1100"/>
                        <a:t>Kolonne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860176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/>
                        <a:t>Kolonne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099856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/>
                        <a:t>Kolonne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494653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/>
                        <a:t>Kolonne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621108"/>
                  </a:ext>
                </a:extLst>
              </a:tr>
            </a:tbl>
          </a:graphicData>
        </a:graphic>
      </p:graphicFrame>
      <p:pic>
        <p:nvPicPr>
          <p:cNvPr id="4" name="Bilde 3" descr="Et bilde som inneholder tekst, skjermbilde, Font, symbol&#10;&#10;Automatisk generert beskrivelse">
            <a:extLst>
              <a:ext uri="{FF2B5EF4-FFF2-40B4-BE49-F238E27FC236}">
                <a16:creationId xmlns:a16="http://schemas.microsoft.com/office/drawing/2014/main" id="{C89B6340-D3EC-4E52-EAF1-A77D8D41E5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1378" y="9776649"/>
            <a:ext cx="1082135" cy="556751"/>
          </a:xfrm>
          <a:prstGeom prst="rect">
            <a:avLst/>
          </a:prstGeom>
        </p:spPr>
      </p:pic>
      <p:pic>
        <p:nvPicPr>
          <p:cNvPr id="3" name="Bilde 2">
            <a:extLst>
              <a:ext uri="{FF2B5EF4-FFF2-40B4-BE49-F238E27FC236}">
                <a16:creationId xmlns:a16="http://schemas.microsoft.com/office/drawing/2014/main" id="{B746CC4E-A53E-1897-A73A-45440ED98B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84788" y="9748297"/>
            <a:ext cx="556751" cy="556751"/>
          </a:xfrm>
          <a:prstGeom prst="rect">
            <a:avLst/>
          </a:prstGeom>
        </p:spPr>
      </p:pic>
      <p:sp>
        <p:nvSpPr>
          <p:cNvPr id="5" name="TekstSylinder 4">
            <a:extLst>
              <a:ext uri="{FF2B5EF4-FFF2-40B4-BE49-F238E27FC236}">
                <a16:creationId xmlns:a16="http://schemas.microsoft.com/office/drawing/2014/main" id="{46CA6ADC-F566-5864-ACDF-61F1CB788374}"/>
              </a:ext>
            </a:extLst>
          </p:cNvPr>
          <p:cNvSpPr txBox="1"/>
          <p:nvPr/>
        </p:nvSpPr>
        <p:spPr>
          <a:xfrm>
            <a:off x="3874880" y="9705810"/>
            <a:ext cx="1420541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nb-NO" sz="800" dirty="0"/>
              <a:t>Malen for forskningsomtale er utarbeidet av </a:t>
            </a:r>
            <a:r>
              <a:rPr lang="nb-NO" sz="800" b="0" i="0" u="none" strike="noStrike" dirty="0">
                <a:effectLst/>
              </a:rPr>
              <a:t>Folkehelseinstituttet</a:t>
            </a:r>
            <a:r>
              <a:rPr lang="nb-NO" sz="800" dirty="0"/>
              <a:t>.</a:t>
            </a:r>
          </a:p>
        </p:txBody>
      </p:sp>
      <p:cxnSp>
        <p:nvCxnSpPr>
          <p:cNvPr id="7" name="Rett linje 6">
            <a:extLst>
              <a:ext uri="{FF2B5EF4-FFF2-40B4-BE49-F238E27FC236}">
                <a16:creationId xmlns:a16="http://schemas.microsoft.com/office/drawing/2014/main" id="{33632AA2-0B77-6BD0-A92F-EA9F5110D313}"/>
              </a:ext>
            </a:extLst>
          </p:cNvPr>
          <p:cNvCxnSpPr>
            <a:cxnSpLocks/>
          </p:cNvCxnSpPr>
          <p:nvPr/>
        </p:nvCxnSpPr>
        <p:spPr>
          <a:xfrm>
            <a:off x="3884501" y="9484242"/>
            <a:ext cx="327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7891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HI">
      <a:dk1>
        <a:srgbClr val="000000"/>
      </a:dk1>
      <a:lt1>
        <a:srgbClr val="FFFFFF"/>
      </a:lt1>
      <a:dk2>
        <a:srgbClr val="5F78A3"/>
      </a:dk2>
      <a:lt2>
        <a:srgbClr val="CEC3B6"/>
      </a:lt2>
      <a:accent1>
        <a:srgbClr val="6795A6"/>
      </a:accent1>
      <a:accent2>
        <a:srgbClr val="E3717C"/>
      </a:accent2>
      <a:accent3>
        <a:srgbClr val="B22B59"/>
      </a:accent3>
      <a:accent4>
        <a:srgbClr val="F5E360"/>
      </a:accent4>
      <a:accent5>
        <a:srgbClr val="590C44"/>
      </a:accent5>
      <a:accent6>
        <a:srgbClr val="6C5D5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6ef82275b834ebbba5a636d15df725c xmlns="ef5dd856-6a32-4f72-920b-b3c650540c6d" xsi:nil="true"/>
    <TaxCatchAll xmlns="ef5dd856-6a32-4f72-920b-b3c650540c6d" xsi:nil="true"/>
    <FHI_TopicTaxHTField xmlns="9e7c1b5f-6b93-4ee4-9fa2-fda8f1b47cf5">
      <Terms xmlns="http://schemas.microsoft.com/office/infopath/2007/PartnerControls"/>
    </FHI_TopicTaxHTField>
    <TaxKeywordTaxHTField xmlns="ef5dd856-6a32-4f72-920b-b3c650540c6d">
      <Terms xmlns="http://schemas.microsoft.com/office/infopath/2007/PartnerControls"/>
    </TaxKeywordTaxHTField>
    <lcf76f155ced4ddcb4097134ff3c332f xmlns="21a2857b-8da8-4ddb-9834-feb111e80e4f">
      <Terms xmlns="http://schemas.microsoft.com/office/infopath/2007/PartnerControls"/>
    </lcf76f155ced4ddcb4097134ff3c332f>
    <SharedWithUsers xmlns="ef5dd856-6a32-4f72-920b-b3c650540c6d">
      <UserInfo>
        <DisplayName>Katrine Rutgersen</DisplayName>
        <AccountId>87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A53831D2B1FCA4E97E310390BB7D9B8" ma:contentTypeVersion="28" ma:contentTypeDescription="Opprett et nytt dokument." ma:contentTypeScope="" ma:versionID="a928d8a3c125a0dfdd97e9c8b4ff8b74">
  <xsd:schema xmlns:xsd="http://www.w3.org/2001/XMLSchema" xmlns:xs="http://www.w3.org/2001/XMLSchema" xmlns:p="http://schemas.microsoft.com/office/2006/metadata/properties" xmlns:ns2="ef5dd856-6a32-4f72-920b-b3c650540c6d" xmlns:ns3="9e7c1b5f-6b93-4ee4-9fa2-fda8f1b47cf5" xmlns:ns4="21a2857b-8da8-4ddb-9834-feb111e80e4f" targetNamespace="http://schemas.microsoft.com/office/2006/metadata/properties" ma:root="true" ma:fieldsID="c9135d1978c5af048154d8029cb2cc60" ns2:_="" ns3:_="" ns4:_="">
    <xsd:import namespace="ef5dd856-6a32-4f72-920b-b3c650540c6d"/>
    <xsd:import namespace="9e7c1b5f-6b93-4ee4-9fa2-fda8f1b47cf5"/>
    <xsd:import namespace="21a2857b-8da8-4ddb-9834-feb111e80e4f"/>
    <xsd:element name="properties">
      <xsd:complexType>
        <xsd:sequence>
          <xsd:element name="documentManagement">
            <xsd:complexType>
              <xsd:all>
                <xsd:element ref="ns2:b6ef82275b834ebbba5a636d15df725c" minOccurs="0"/>
                <xsd:element ref="ns2:TaxCatchAll" minOccurs="0"/>
                <xsd:element ref="ns2:TaxKeywordTaxHTField" minOccurs="0"/>
                <xsd:element ref="ns3:FHI_TopicTaxHTField" minOccurs="0"/>
                <xsd:element ref="ns4:MediaServiceMetadata" minOccurs="0"/>
                <xsd:element ref="ns4:MediaServiceFastMetadata" minOccurs="0"/>
                <xsd:element ref="ns2:SharedWithUsers" minOccurs="0"/>
                <xsd:element ref="ns2:SharedWithDetails" minOccurs="0"/>
                <xsd:element ref="ns4:MediaServiceAutoKeyPoints" minOccurs="0"/>
                <xsd:element ref="ns4:MediaServiceKeyPoints" minOccurs="0"/>
                <xsd:element ref="ns4:lcf76f155ced4ddcb4097134ff3c332f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ObjectDetectorVersions" minOccurs="0"/>
                <xsd:element ref="ns4:MediaLengthInSecond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5dd856-6a32-4f72-920b-b3c650540c6d" elementFormDefault="qualified">
    <xsd:import namespace="http://schemas.microsoft.com/office/2006/documentManagement/types"/>
    <xsd:import namespace="http://schemas.microsoft.com/office/infopath/2007/PartnerControls"/>
    <xsd:element name="b6ef82275b834ebbba5a636d15df725c" ma:index="5" nillable="true" ma:displayName="FHITopic_0" ma:hidden="true" ma:internalName="b6ef82275b834ebbba5a636d15df725c" ma:readOnly="false">
      <xsd:simpleType>
        <xsd:restriction base="dms:Note"/>
      </xsd:simpleType>
    </xsd:element>
    <xsd:element name="TaxCatchAll" ma:index="6" nillable="true" ma:displayName="Taxonomy Catch All Column" ma:hidden="true" ma:list="{0934b7b0-407e-4a93-8969-3f4c9ff6ead9}" ma:internalName="TaxCatchAll" ma:showField="CatchAllData" ma:web="ef5dd856-6a32-4f72-920b-b3c650540c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8" nillable="true" ma:taxonomy="true" ma:internalName="TaxKeywordTaxHTField" ma:taxonomyFieldName="TaxKeyword" ma:displayName="Organisasjonsnøkkelord" ma:fieldId="{23f27201-bee3-471e-b2e7-b64fd8b7ca38}" ma:taxonomyMulti="true" ma:sspId="e7140caa-8402-4c36-9a5d-f51276ec0a9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SharedWithUsers" ma:index="17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7c1b5f-6b93-4ee4-9fa2-fda8f1b47cf5" elementFormDefault="qualified">
    <xsd:import namespace="http://schemas.microsoft.com/office/2006/documentManagement/types"/>
    <xsd:import namespace="http://schemas.microsoft.com/office/infopath/2007/PartnerControls"/>
    <xsd:element name="FHI_TopicTaxHTField" ma:index="13" nillable="true" ma:taxonomy="true" ma:internalName="FHI_TopicTaxHTField" ma:taxonomyFieldName="FHI_Topic" ma:displayName="Tema" ma:fieldId="{5eb9fa72-8a58-4312-8bc5-a126a30b4fb3}" ma:taxonomyMulti="true" ma:sspId="e7140caa-8402-4c36-9a5d-f51276ec0a9c" ma:termSetId="10ab213d-8882-42de-b940-43a869fe753a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a2857b-8da8-4ddb-9834-feb111e80e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Bildemerkelapper" ma:readOnly="false" ma:fieldId="{5cf76f15-5ced-4ddc-b409-7134ff3c332f}" ma:taxonomyMulti="true" ma:sspId="e7140caa-8402-4c36-9a5d-f51276ec0a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Innholdstype"/>
        <xsd:element ref="dc:title" minOccurs="0" maxOccurs="1" ma:index="3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3D008F-C97F-4BFF-8C4D-9F9C936082AC}">
  <ds:schemaRefs>
    <ds:schemaRef ds:uri="21a2857b-8da8-4ddb-9834-feb111e80e4f"/>
    <ds:schemaRef ds:uri="9e7c1b5f-6b93-4ee4-9fa2-fda8f1b47cf5"/>
    <ds:schemaRef ds:uri="ef5dd856-6a32-4f72-920b-b3c650540c6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14A52D4-1CD8-4FF7-BEC1-26C45189B8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756E34-0C57-437E-8671-68520C23ECB4}">
  <ds:schemaRefs>
    <ds:schemaRef ds:uri="21a2857b-8da8-4ddb-9834-feb111e80e4f"/>
    <ds:schemaRef ds:uri="9e7c1b5f-6b93-4ee4-9fa2-fda8f1b47cf5"/>
    <ds:schemaRef ds:uri="ef5dd856-6a32-4f72-920b-b3c650540c6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1024</Words>
  <Application>Microsoft Office PowerPoint</Application>
  <PresentationFormat>Egendefinert</PresentationFormat>
  <Paragraphs>56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3" baseType="lpstr">
      <vt:lpstr>Office Theme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Rutgersen, Katrine</dc:creator>
  <cp:lastModifiedBy>Lillebeth Larun</cp:lastModifiedBy>
  <cp:revision>9</cp:revision>
  <dcterms:created xsi:type="dcterms:W3CDTF">2021-10-19T07:41:34Z</dcterms:created>
  <dcterms:modified xsi:type="dcterms:W3CDTF">2024-09-12T09:39:37Z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2021-09-21T00:00:00Z</vt:filetime>
  </property>
  <property fmtid="{D5CDD505-2E9C-101B-9397-08002B2CF9AE}" pid="3" name="Creator">
    <vt:lpwstr>Adobe InDesign 16.4 (Windows)</vt:lpwstr>
  </property>
  <property fmtid="{D5CDD505-2E9C-101B-9397-08002B2CF9AE}" pid="4" name="LastSaved">
    <vt:filetime>2021-10-19T00:00:00Z</vt:filetime>
  </property>
  <property fmtid="{D5CDD505-2E9C-101B-9397-08002B2CF9AE}" pid="5" name="ContentTypeId">
    <vt:lpwstr>0x0101001A53831D2B1FCA4E97E310390BB7D9B8</vt:lpwstr>
  </property>
  <property fmtid="{D5CDD505-2E9C-101B-9397-08002B2CF9AE}" pid="6" name="FHITopic">
    <vt:lpwstr/>
  </property>
  <property fmtid="{D5CDD505-2E9C-101B-9397-08002B2CF9AE}" pid="7" name="TaxKeyword">
    <vt:lpwstr/>
  </property>
  <property fmtid="{D5CDD505-2E9C-101B-9397-08002B2CF9AE}" pid="8" name="FHI_Topic">
    <vt:lpwstr/>
  </property>
  <property fmtid="{D5CDD505-2E9C-101B-9397-08002B2CF9AE}" pid="9" name="MediaServiceImageTags">
    <vt:lpwstr/>
  </property>
</Properties>
</file>